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гибалова Ольга" initials="АО" lastIdx="1" clrIdx="0">
    <p:extLst>
      <p:ext uri="{19B8F6BF-5375-455C-9EA6-DF929625EA0E}">
        <p15:presenceInfo xmlns:p15="http://schemas.microsoft.com/office/powerpoint/2012/main" userId="fc6749b9fbf61c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0600"/>
    <a:srgbClr val="964200"/>
    <a:srgbClr val="66D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F0EF2A-05F1-4A1B-B723-A44C0951BCB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5076F-657A-4F31-99DA-1756DC44A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184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F5076F-657A-4F31-99DA-1756DC44A49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6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5AA49-1EC7-20B1-660A-AE01EADF2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8F4540-CF7E-CA06-C8F1-4A9269E488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5FBF70-C51A-F845-53AB-8AF9172F3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FBF97F-F88B-80F2-0D6B-E30B01591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BE7559-8A55-B4CF-C280-43FCE69B4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41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0E0DDE-F0FD-4966-72D8-2F660B4C8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2B1ECE-D777-CD48-0770-BAF438B5B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5EF2D9-52C5-84FF-1405-F996C5179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8A9EC4-38FE-D0DF-651F-7E1C7EDE0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C72DCA-F69D-9976-F9FE-6C9E421AF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31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71D987-87CD-700C-3474-30712C28B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4969AB-D3EB-DEE6-2C1D-8F2E71FEF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C347EC-8BEA-5775-8021-030E0174C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F04C57-F5CE-E11F-766B-540B808B7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355260-42B7-502F-BDB9-A77AED8BA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0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F54D1-5B3B-D174-5D64-59B717EDE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F01C80-549A-3AAA-6C12-1AE767FA3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AB676B-3F74-A6B7-6F27-79579B7AC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BAE1FE-FD80-0764-26DF-082F6B820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B5E5C0-76D1-B8DF-D4C0-9A4BF2D85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7AAB90-5C53-F811-1056-EE7382456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2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34A2E-A9F9-6D9A-4363-9CAE98AA0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9C1979-3733-8935-A02F-76B06EF58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FD0ECD-093C-EC43-0620-369B028BB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F470A14-26C1-F9E3-DD91-10F5CE9A4D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B4FAA79-50F7-6B43-A0F1-C80102E110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8CCBE42-18AF-2C05-5E0C-5DE054D72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09CD3FB-AB74-2974-E34B-FC845FD7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D162BF1-8BA1-583C-5B92-482A1A687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12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B09EF1-0F5D-E879-9F65-E46FF6710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EC2E51F-5F18-27A1-1F8E-990BA917F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13D9BA7-FECB-1B1B-F084-35BE50EB1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2BBF8DD-ACC2-E19C-D770-DE10826D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599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980012C-C234-1A56-EFA6-F1AABD473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E86B990-A6E8-0B06-46EE-821E2AC3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05AC82-EA29-5DE6-788F-E756742DF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896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249C0-AAF5-8D87-6A08-84BD1230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C3F181-6382-CFA4-37C8-1BBD75C5F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AEFA5A-A8A7-75BE-31D5-A6F9E1285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55FDA7-874E-5F93-C6F2-5999A767D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67F80D-31A2-B000-595C-23BF53FF6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375541-C5B1-1544-F67E-C0D35A1F9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983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C5CF82-3438-E6B8-BA28-C2C152FE6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E00A317-051A-2FD5-0642-14ECC930DA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0B82149-A445-E9FC-17C4-D4ED5ACF3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81006F-33FA-C777-54CC-06B869567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F413DB-A775-751E-CB59-88D0E8CA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F0E0C8-6D5F-5572-717F-B318930C8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64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E9B251-409C-F3CE-8DAB-8D66D0587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C610F0-4EDE-4276-C452-756144AA4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6A293D-5641-E47E-1BD3-AC19EAFB3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44FE90-E0A0-A5BE-2420-DD12F9931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24A994-287B-370D-E048-DA32C996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8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1B32C2C-D74F-3AFD-804E-F4D6FB7E15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DB915A-E4C5-DC7C-D99B-A8753D768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0CD295-51C8-45B7-4DD1-F21B85A80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A692CD-3C2F-DF75-7203-86FDD654E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E9D165-C916-6CB0-C54C-CEE93B374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76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83FFD-3302-FA64-B4EF-DDA1F28F7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2221E3-C474-3610-DCA6-4C7D6CEA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5EE9D9-1D73-8773-6BA0-2EFD1AC76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BE9E1-6CDA-45A6-8423-AE71D6FE0974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5258F0-6CC9-6876-0907-65CF9E3E8A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9EC4DC-E7BC-DE38-D0A5-5644897B8D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D478D-1CF9-4D82-A2A0-582FD898DB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78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860164-848B-5D66-9A35-921D40144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AutoShape 12">
            <a:extLst>
              <a:ext uri="{FF2B5EF4-FFF2-40B4-BE49-F238E27FC236}">
                <a16:creationId xmlns:a16="http://schemas.microsoft.com/office/drawing/2014/main" id="{2A5DD13A-DDD8-4965-AC9F-7240D116DB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0" name="Прямоугольник: скругленные углы 69">
            <a:extLst>
              <a:ext uri="{FF2B5EF4-FFF2-40B4-BE49-F238E27FC236}">
                <a16:creationId xmlns:a16="http://schemas.microsoft.com/office/drawing/2014/main" id="{1FFDD241-5865-46D1-8C6E-020D7BBB96D1}"/>
              </a:ext>
            </a:extLst>
          </p:cNvPr>
          <p:cNvSpPr/>
          <p:nvPr/>
        </p:nvSpPr>
        <p:spPr>
          <a:xfrm>
            <a:off x="0" y="0"/>
            <a:ext cx="4405745" cy="640080"/>
          </a:xfrm>
          <a:prstGeom prst="round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Century" panose="02040604050505020304" pitchFamily="18" charset="0"/>
              </a:rPr>
              <a:t>Найди одинаковые картинки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01AB12A1-CE30-A609-A043-D6821D277F73}"/>
              </a:ext>
            </a:extLst>
          </p:cNvPr>
          <p:cNvGrpSpPr/>
          <p:nvPr/>
        </p:nvGrpSpPr>
        <p:grpSpPr>
          <a:xfrm>
            <a:off x="3551006" y="1586587"/>
            <a:ext cx="1154545" cy="1080655"/>
            <a:chOff x="3551006" y="1586587"/>
            <a:chExt cx="1154545" cy="1080655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DAACF98E-A239-4198-BD86-B67E407114A1}"/>
                </a:ext>
              </a:extLst>
            </p:cNvPr>
            <p:cNvSpPr/>
            <p:nvPr/>
          </p:nvSpPr>
          <p:spPr>
            <a:xfrm>
              <a:off x="3551006" y="1586587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40EEDE10-5A77-DFC9-5F9F-BB51C2279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99" t="8070" r="20777" b="9022"/>
            <a:stretch>
              <a:fillRect/>
            </a:stretch>
          </p:blipFill>
          <p:spPr>
            <a:xfrm>
              <a:off x="3747177" y="1714014"/>
              <a:ext cx="772429" cy="825522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10AB907-5C9C-4880-8D8A-29051C0DD546}"/>
              </a:ext>
            </a:extLst>
          </p:cNvPr>
          <p:cNvSpPr/>
          <p:nvPr/>
        </p:nvSpPr>
        <p:spPr>
          <a:xfrm>
            <a:off x="3551004" y="1582239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1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646FCDFF-AF0E-9F8C-1DCF-2922E9071EF0}"/>
              </a:ext>
            </a:extLst>
          </p:cNvPr>
          <p:cNvGrpSpPr/>
          <p:nvPr/>
        </p:nvGrpSpPr>
        <p:grpSpPr>
          <a:xfrm>
            <a:off x="6152424" y="2788257"/>
            <a:ext cx="1154545" cy="1080655"/>
            <a:chOff x="6152424" y="2788257"/>
            <a:chExt cx="1154545" cy="1080655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92D5049A-7E59-4EE1-B7C4-D4C3CA49345E}"/>
                </a:ext>
              </a:extLst>
            </p:cNvPr>
            <p:cNvSpPr/>
            <p:nvPr/>
          </p:nvSpPr>
          <p:spPr>
            <a:xfrm>
              <a:off x="6152424" y="2788257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47F0D102-8931-923E-5943-15E24C4F8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99" t="8070" r="20777" b="9022"/>
            <a:stretch>
              <a:fillRect/>
            </a:stretch>
          </p:blipFill>
          <p:spPr>
            <a:xfrm>
              <a:off x="6343481" y="2915823"/>
              <a:ext cx="772429" cy="825522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7113C99A-1559-4386-8009-B7F14620F986}"/>
              </a:ext>
            </a:extLst>
          </p:cNvPr>
          <p:cNvSpPr/>
          <p:nvPr/>
        </p:nvSpPr>
        <p:spPr>
          <a:xfrm>
            <a:off x="6152422" y="2788257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7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ABED24E4-90F0-4367-372A-3DB829AEAF5C}"/>
              </a:ext>
            </a:extLst>
          </p:cNvPr>
          <p:cNvGrpSpPr/>
          <p:nvPr/>
        </p:nvGrpSpPr>
        <p:grpSpPr>
          <a:xfrm>
            <a:off x="4851716" y="1590194"/>
            <a:ext cx="1154545" cy="1080655"/>
            <a:chOff x="4851716" y="1590194"/>
            <a:chExt cx="1154545" cy="1080655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B6E9BD4B-6B7D-4B48-A326-2CF31B39115B}"/>
                </a:ext>
              </a:extLst>
            </p:cNvPr>
            <p:cNvSpPr/>
            <p:nvPr/>
          </p:nvSpPr>
          <p:spPr>
            <a:xfrm>
              <a:off x="4851716" y="1590194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DE8EB689-DC2E-EEBA-20B7-C11292A53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83" t="6373" r="27748" b="10882"/>
            <a:stretch>
              <a:fillRect/>
            </a:stretch>
          </p:blipFill>
          <p:spPr>
            <a:xfrm rot="1595747">
              <a:off x="5128146" y="1711169"/>
              <a:ext cx="601684" cy="838705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53C5CA1F-A1B0-436A-BF9E-6E664E6980E5}"/>
              </a:ext>
            </a:extLst>
          </p:cNvPr>
          <p:cNvSpPr/>
          <p:nvPr/>
        </p:nvSpPr>
        <p:spPr>
          <a:xfrm>
            <a:off x="4851715" y="1582239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2</a:t>
            </a: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7EA75A48-DE62-C609-CE8F-0D8552C96852}"/>
              </a:ext>
            </a:extLst>
          </p:cNvPr>
          <p:cNvGrpSpPr/>
          <p:nvPr/>
        </p:nvGrpSpPr>
        <p:grpSpPr>
          <a:xfrm>
            <a:off x="3551004" y="3986763"/>
            <a:ext cx="1154545" cy="1080655"/>
            <a:chOff x="3152173" y="5237082"/>
            <a:chExt cx="1154545" cy="1080655"/>
          </a:xfrm>
        </p:grpSpPr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305E472A-BA46-4D5D-BE64-7FC52C10F1AC}"/>
                </a:ext>
              </a:extLst>
            </p:cNvPr>
            <p:cNvSpPr/>
            <p:nvPr/>
          </p:nvSpPr>
          <p:spPr>
            <a:xfrm>
              <a:off x="3152173" y="5237082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37774CDB-720E-C482-9234-EFE952D0C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83" t="6373" r="27748" b="10882"/>
            <a:stretch>
              <a:fillRect/>
            </a:stretch>
          </p:blipFill>
          <p:spPr>
            <a:xfrm rot="1595747">
              <a:off x="3434555" y="5354699"/>
              <a:ext cx="601684" cy="838705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7FB6E7D6-2E1F-4BF7-915F-08CF59CABE00}"/>
              </a:ext>
            </a:extLst>
          </p:cNvPr>
          <p:cNvSpPr/>
          <p:nvPr/>
        </p:nvSpPr>
        <p:spPr>
          <a:xfrm>
            <a:off x="3541980" y="3983404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9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CA5990AF-6B62-8175-0D9F-7ACBA31368AB}"/>
              </a:ext>
            </a:extLst>
          </p:cNvPr>
          <p:cNvGrpSpPr/>
          <p:nvPr/>
        </p:nvGrpSpPr>
        <p:grpSpPr>
          <a:xfrm>
            <a:off x="6152426" y="1586448"/>
            <a:ext cx="1154545" cy="1080655"/>
            <a:chOff x="6152426" y="1586448"/>
            <a:chExt cx="1154545" cy="1080655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8DA453D8-AA82-4AFA-BF51-8FE3DAA1FB43}"/>
                </a:ext>
              </a:extLst>
            </p:cNvPr>
            <p:cNvSpPr/>
            <p:nvPr/>
          </p:nvSpPr>
          <p:spPr>
            <a:xfrm>
              <a:off x="6152426" y="1586448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931C3855-1751-6F47-DFC7-1427FEF90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83" t="6373" r="8036" b="6177"/>
            <a:stretch>
              <a:fillRect/>
            </a:stretch>
          </p:blipFill>
          <p:spPr>
            <a:xfrm>
              <a:off x="6308677" y="1728005"/>
              <a:ext cx="938769" cy="811531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7D92C11C-6107-4DF9-B88B-959A688D1C46}"/>
              </a:ext>
            </a:extLst>
          </p:cNvPr>
          <p:cNvSpPr/>
          <p:nvPr/>
        </p:nvSpPr>
        <p:spPr>
          <a:xfrm>
            <a:off x="6152422" y="1586448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3</a:t>
            </a:r>
          </a:p>
        </p:txBody>
      </p: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081DBB54-DD36-557B-B2CC-922896971035}"/>
              </a:ext>
            </a:extLst>
          </p:cNvPr>
          <p:cNvGrpSpPr/>
          <p:nvPr/>
        </p:nvGrpSpPr>
        <p:grpSpPr>
          <a:xfrm>
            <a:off x="6152421" y="3992021"/>
            <a:ext cx="1154545" cy="1080655"/>
            <a:chOff x="5949835" y="5237079"/>
            <a:chExt cx="1154545" cy="1080655"/>
          </a:xfrm>
        </p:grpSpPr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0F6DA561-56F4-4A7D-A8F4-A95839FE2B65}"/>
                </a:ext>
              </a:extLst>
            </p:cNvPr>
            <p:cNvSpPr/>
            <p:nvPr/>
          </p:nvSpPr>
          <p:spPr>
            <a:xfrm>
              <a:off x="5949835" y="5237079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E0296DB3-C42B-2539-3415-F9E409FE6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83" t="6373" r="8036" b="6177"/>
            <a:stretch>
              <a:fillRect/>
            </a:stretch>
          </p:blipFill>
          <p:spPr>
            <a:xfrm>
              <a:off x="6071156" y="5370571"/>
              <a:ext cx="938769" cy="811531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BEE068C8-BCC5-45F5-A865-F7460F0778DF}"/>
              </a:ext>
            </a:extLst>
          </p:cNvPr>
          <p:cNvSpPr/>
          <p:nvPr/>
        </p:nvSpPr>
        <p:spPr>
          <a:xfrm>
            <a:off x="6152421" y="3978273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11</a:t>
            </a:r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6AFC921E-65AA-5EB4-5391-202A66A04EF9}"/>
              </a:ext>
            </a:extLst>
          </p:cNvPr>
          <p:cNvGrpSpPr/>
          <p:nvPr/>
        </p:nvGrpSpPr>
        <p:grpSpPr>
          <a:xfrm>
            <a:off x="7453136" y="1586448"/>
            <a:ext cx="1154545" cy="1080655"/>
            <a:chOff x="7453136" y="1586448"/>
            <a:chExt cx="1154545" cy="1080655"/>
          </a:xfrm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C6D31898-C4DC-4EE0-BC94-4F33496A3F7C}"/>
                </a:ext>
              </a:extLst>
            </p:cNvPr>
            <p:cNvSpPr/>
            <p:nvPr/>
          </p:nvSpPr>
          <p:spPr>
            <a:xfrm>
              <a:off x="7453136" y="1586448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AF5B925B-39AD-74E5-1EA7-64D3D25A1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82" t="7314" r="9790" b="6961"/>
            <a:stretch>
              <a:fillRect/>
            </a:stretch>
          </p:blipFill>
          <p:spPr>
            <a:xfrm>
              <a:off x="7551906" y="1711369"/>
              <a:ext cx="967210" cy="838304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44B677F2-7B90-4C2A-9A15-BD86534D6753}"/>
              </a:ext>
            </a:extLst>
          </p:cNvPr>
          <p:cNvSpPr/>
          <p:nvPr/>
        </p:nvSpPr>
        <p:spPr>
          <a:xfrm>
            <a:off x="7453127" y="1582239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4</a:t>
            </a:r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F08DFBD3-4672-B07C-13A5-385BEF4E2B22}"/>
              </a:ext>
            </a:extLst>
          </p:cNvPr>
          <p:cNvGrpSpPr/>
          <p:nvPr/>
        </p:nvGrpSpPr>
        <p:grpSpPr>
          <a:xfrm>
            <a:off x="3551004" y="2788256"/>
            <a:ext cx="1154545" cy="1080655"/>
            <a:chOff x="3551004" y="2788256"/>
            <a:chExt cx="1154545" cy="1080655"/>
          </a:xfrm>
        </p:grpSpPr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58EA5CBD-BA3A-4138-B4EB-677EB5A3CC55}"/>
                </a:ext>
              </a:extLst>
            </p:cNvPr>
            <p:cNvSpPr/>
            <p:nvPr/>
          </p:nvSpPr>
          <p:spPr>
            <a:xfrm>
              <a:off x="3551004" y="2788256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4C9E1E87-CC5A-0B1D-795C-7AEEA94C3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82" t="7314" r="9790" b="6961"/>
            <a:stretch>
              <a:fillRect/>
            </a:stretch>
          </p:blipFill>
          <p:spPr>
            <a:xfrm>
              <a:off x="3635647" y="2910830"/>
              <a:ext cx="967210" cy="838304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BE20A50F-8E85-4E15-ABE4-B6783ED0C2D0}"/>
              </a:ext>
            </a:extLst>
          </p:cNvPr>
          <p:cNvSpPr/>
          <p:nvPr/>
        </p:nvSpPr>
        <p:spPr>
          <a:xfrm>
            <a:off x="3551004" y="2783909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5</a:t>
            </a:r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E4BB683E-FC65-544D-F0BC-0A14186DB176}"/>
              </a:ext>
            </a:extLst>
          </p:cNvPr>
          <p:cNvGrpSpPr/>
          <p:nvPr/>
        </p:nvGrpSpPr>
        <p:grpSpPr>
          <a:xfrm>
            <a:off x="4851715" y="2788254"/>
            <a:ext cx="1154545" cy="1080655"/>
            <a:chOff x="4851715" y="2788254"/>
            <a:chExt cx="1154545" cy="1080655"/>
          </a:xfrm>
        </p:grpSpPr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DDF2057D-194C-45B4-AAF5-AD1044C56DFA}"/>
                </a:ext>
              </a:extLst>
            </p:cNvPr>
            <p:cNvSpPr/>
            <p:nvPr/>
          </p:nvSpPr>
          <p:spPr>
            <a:xfrm>
              <a:off x="4851715" y="2788254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id="{EC8F3702-ACBB-BED0-55E6-F2CC041B7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9" r="10564" b="4706"/>
            <a:stretch>
              <a:fillRect/>
            </a:stretch>
          </p:blipFill>
          <p:spPr>
            <a:xfrm>
              <a:off x="5025301" y="2959111"/>
              <a:ext cx="814208" cy="748843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DC1A8E78-725D-40F6-B360-8CC0B571EAEC}"/>
              </a:ext>
            </a:extLst>
          </p:cNvPr>
          <p:cNvSpPr/>
          <p:nvPr/>
        </p:nvSpPr>
        <p:spPr>
          <a:xfrm>
            <a:off x="4860377" y="2780299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6</a:t>
            </a:r>
          </a:p>
        </p:txBody>
      </p: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C005A1B8-F921-0047-46FB-5B8E1D0CCC07}"/>
              </a:ext>
            </a:extLst>
          </p:cNvPr>
          <p:cNvGrpSpPr/>
          <p:nvPr/>
        </p:nvGrpSpPr>
        <p:grpSpPr>
          <a:xfrm>
            <a:off x="7453127" y="3978272"/>
            <a:ext cx="1154545" cy="1080655"/>
            <a:chOff x="7453127" y="3978272"/>
            <a:chExt cx="1154545" cy="1080655"/>
          </a:xfrm>
        </p:grpSpPr>
        <p:sp>
          <p:nvSpPr>
            <p:cNvPr id="67" name="Прямоугольник: скругленные углы 66">
              <a:extLst>
                <a:ext uri="{FF2B5EF4-FFF2-40B4-BE49-F238E27FC236}">
                  <a16:creationId xmlns:a16="http://schemas.microsoft.com/office/drawing/2014/main" id="{36C63E95-3D16-4FA2-B9C1-80EA9CF5ADD1}"/>
                </a:ext>
              </a:extLst>
            </p:cNvPr>
            <p:cNvSpPr/>
            <p:nvPr/>
          </p:nvSpPr>
          <p:spPr>
            <a:xfrm>
              <a:off x="7453127" y="3978272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78" name="Рисунок 77">
              <a:extLst>
                <a:ext uri="{FF2B5EF4-FFF2-40B4-BE49-F238E27FC236}">
                  <a16:creationId xmlns:a16="http://schemas.microsoft.com/office/drawing/2014/main" id="{E468475F-C04F-2FDF-2851-9C02C7B26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9" r="10564" b="4706"/>
            <a:stretch>
              <a:fillRect/>
            </a:stretch>
          </p:blipFill>
          <p:spPr>
            <a:xfrm>
              <a:off x="7626374" y="4144177"/>
              <a:ext cx="814208" cy="748843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6D90A99D-A921-401F-804E-A44AF26A8E21}"/>
              </a:ext>
            </a:extLst>
          </p:cNvPr>
          <p:cNvSpPr/>
          <p:nvPr/>
        </p:nvSpPr>
        <p:spPr>
          <a:xfrm>
            <a:off x="7453126" y="3974063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12</a:t>
            </a:r>
          </a:p>
        </p:txBody>
      </p: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C2721965-2CE8-3647-B2E7-5DBB5405CA0E}"/>
              </a:ext>
            </a:extLst>
          </p:cNvPr>
          <p:cNvGrpSpPr/>
          <p:nvPr/>
        </p:nvGrpSpPr>
        <p:grpSpPr>
          <a:xfrm>
            <a:off x="7453129" y="2788253"/>
            <a:ext cx="1154545" cy="1080655"/>
            <a:chOff x="7453129" y="2788253"/>
            <a:chExt cx="1154545" cy="1080655"/>
          </a:xfrm>
        </p:grpSpPr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5F5C0078-AF51-4440-8AF7-622F7FB929AB}"/>
                </a:ext>
              </a:extLst>
            </p:cNvPr>
            <p:cNvSpPr/>
            <p:nvPr/>
          </p:nvSpPr>
          <p:spPr>
            <a:xfrm>
              <a:off x="7453129" y="2788253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E3F3753A-E7BB-DD3B-1CB0-A32907FF0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98"/>
            <a:stretch>
              <a:fillRect/>
            </a:stretch>
          </p:blipFill>
          <p:spPr>
            <a:xfrm rot="695827">
              <a:off x="7681440" y="2899035"/>
              <a:ext cx="704075" cy="859090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5CDFB77B-E15B-4F1F-846C-3C55B7B2EDAF}"/>
              </a:ext>
            </a:extLst>
          </p:cNvPr>
          <p:cNvSpPr/>
          <p:nvPr/>
        </p:nvSpPr>
        <p:spPr>
          <a:xfrm>
            <a:off x="7453126" y="2783909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8</a:t>
            </a:r>
          </a:p>
        </p:txBody>
      </p: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C6570653-BE65-2F32-DE9B-EFD1FCDACBF8}"/>
              </a:ext>
            </a:extLst>
          </p:cNvPr>
          <p:cNvGrpSpPr/>
          <p:nvPr/>
        </p:nvGrpSpPr>
        <p:grpSpPr>
          <a:xfrm>
            <a:off x="4860376" y="3974062"/>
            <a:ext cx="1154545" cy="1080655"/>
            <a:chOff x="4860376" y="3974062"/>
            <a:chExt cx="1154545" cy="1080655"/>
          </a:xfrm>
        </p:grpSpPr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AD460B7F-DDA9-4CB7-AC17-A8AB3E9394A1}"/>
                </a:ext>
              </a:extLst>
            </p:cNvPr>
            <p:cNvSpPr/>
            <p:nvPr/>
          </p:nvSpPr>
          <p:spPr>
            <a:xfrm>
              <a:off x="4860376" y="3974062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BB316D87-1143-FF4E-DDBF-A8BBD1C3B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98"/>
            <a:stretch>
              <a:fillRect/>
            </a:stretch>
          </p:blipFill>
          <p:spPr>
            <a:xfrm rot="695827">
              <a:off x="5072435" y="4093811"/>
              <a:ext cx="704075" cy="859090"/>
            </a:xfrm>
            <a:prstGeom prst="rect">
              <a:avLst/>
            </a:prstGeom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</p:pic>
      </p:grpSp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07B083EA-31A2-4B03-8C0F-EA2EF2046019}"/>
              </a:ext>
            </a:extLst>
          </p:cNvPr>
          <p:cNvSpPr/>
          <p:nvPr/>
        </p:nvSpPr>
        <p:spPr>
          <a:xfrm>
            <a:off x="4860376" y="3974061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10</a:t>
            </a:r>
          </a:p>
        </p:txBody>
      </p:sp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0E127E1E-D3AA-05B8-0A81-16B4EF77C9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8" t="23635" r="22519" b="8485"/>
          <a:stretch>
            <a:fillRect/>
          </a:stretch>
        </p:blipFill>
        <p:spPr>
          <a:xfrm rot="20931643">
            <a:off x="1605408" y="4844791"/>
            <a:ext cx="1766882" cy="1601917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CA28EDF4-F29D-48F0-BE65-53DB0F58C6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8" r="8698" b="2771"/>
          <a:stretch>
            <a:fillRect/>
          </a:stretch>
        </p:blipFill>
        <p:spPr>
          <a:xfrm>
            <a:off x="8919906" y="4125513"/>
            <a:ext cx="2251940" cy="2562238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67849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4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" fill="hold">
                      <p:stCondLst>
                        <p:cond delay="0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255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6" fill="hold">
                      <p:stCondLst>
                        <p:cond delay="0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44" grpId="0" animBg="1"/>
      <p:bldP spid="44" grpId="1" animBg="1"/>
      <p:bldP spid="23" grpId="0" animBg="1"/>
      <p:bldP spid="23" grpId="1" animBg="1"/>
      <p:bldP spid="55" grpId="0" animBg="1"/>
      <p:bldP spid="55" grpId="1" animBg="1"/>
      <p:bldP spid="27" grpId="0" animBg="1"/>
      <p:bldP spid="27" grpId="1" animBg="1"/>
      <p:bldP spid="65" grpId="0" animBg="1"/>
      <p:bldP spid="65" grpId="1" animBg="1"/>
      <p:bldP spid="31" grpId="0" animBg="1"/>
      <p:bldP spid="31" grpId="1" animBg="1"/>
      <p:bldP spid="35" grpId="0" animBg="1"/>
      <p:bldP spid="35" grpId="1" animBg="1"/>
      <p:bldP spid="39" grpId="0" animBg="1"/>
      <p:bldP spid="39" grpId="1" animBg="1"/>
      <p:bldP spid="69" grpId="0" animBg="1"/>
      <p:bldP spid="69" grpId="1" animBg="1"/>
      <p:bldP spid="50" grpId="0" animBg="1"/>
      <p:bldP spid="50" grpId="1" animBg="1"/>
      <p:bldP spid="61" grpId="0" animBg="1"/>
      <p:bldP spid="61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16</Words>
  <Application>Microsoft Office PowerPoint</Application>
  <PresentationFormat>Широкоэкранный</PresentationFormat>
  <Paragraphs>14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5</cp:revision>
  <dcterms:created xsi:type="dcterms:W3CDTF">2026-09-11T21:50:11Z</dcterms:created>
  <dcterms:modified xsi:type="dcterms:W3CDTF">2026-09-11T22:47:20Z</dcterms:modified>
</cp:coreProperties>
</file>