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56" r:id="rId2"/>
    <p:sldId id="258" r:id="rId3"/>
    <p:sldId id="257" r:id="rId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3350D"/>
    <a:srgbClr val="07B7E5"/>
    <a:srgbClr val="009CC4"/>
    <a:srgbClr val="FCFEF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592" autoAdjust="0"/>
  </p:normalViewPr>
  <p:slideViewPr>
    <p:cSldViewPr snapToGrid="0">
      <p:cViewPr>
        <p:scale>
          <a:sx n="95" d="100"/>
          <a:sy n="95" d="100"/>
        </p:scale>
        <p:origin x="178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9A0199-8D54-4A4F-AB14-06305484ECD5}" type="datetimeFigureOut">
              <a:rPr lang="ru-RU" smtClean="0"/>
              <a:t>22.07.2025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B596D6-4EAA-41BB-A715-59D98B2BA2A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72101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B596D6-4EAA-41BB-A715-59D98B2BA2AC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66111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3BA8688-2A3D-4A0B-9574-8A58A6DD8F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7664F0B2-C961-49BB-87E1-0E404ACD4CB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D3CDFB4-CE9D-48B3-B3E9-30A7255EC3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E325B-B476-4A83-B52B-5E30028D3151}" type="datetimeFigureOut">
              <a:rPr lang="ru-RU" smtClean="0"/>
              <a:t>22.07.2025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C51F566-4AA9-42A7-B8C9-08B63AF40F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175238B-1DBF-413A-B99A-F7C060808C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B006E-40AC-47F0-A53C-454407582F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22047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7D91F11-5D85-42E8-BC44-E46CDCC8BC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3E59EFB-C8A7-4120-98F9-401E8E6585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531130D-BAFF-430D-A9F3-A742DA2797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E325B-B476-4A83-B52B-5E30028D3151}" type="datetimeFigureOut">
              <a:rPr lang="ru-RU" smtClean="0"/>
              <a:t>22.07.2025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EEBFDCC-4CB1-401B-8AC8-D3AC872302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9065DBC-FD9E-4855-AC5D-7D29448C8B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B006E-40AC-47F0-A53C-454407582F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80012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46ED062-9011-43B9-A152-C677B56E82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544DABE-3C00-4C02-8B45-E082EFA9C6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6A11D05-C8E2-412F-8FE6-B6BE80DB09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E325B-B476-4A83-B52B-5E30028D3151}" type="datetimeFigureOut">
              <a:rPr lang="ru-RU" smtClean="0"/>
              <a:t>22.07.2025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0210193-E863-4A1E-99CC-9F0AC410F1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AC7932B-88D0-4949-93EE-6FA8BCD680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B006E-40AC-47F0-A53C-454407582F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84262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559B18-1C8B-49F1-852D-206CA5F8FC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B941FC5-0476-4B71-BFD0-0A437349749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872F63C-3A62-49C4-8A2B-084C56B8B2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7B1ECB2-379C-436C-B203-949DAAA941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E325B-B476-4A83-B52B-5E30028D3151}" type="datetimeFigureOut">
              <a:rPr lang="ru-RU" smtClean="0"/>
              <a:t>22.07.2025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5D79A7B-CC8F-420B-A74A-E21382B0A4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39AEC35-A96B-495C-85CA-53F98F3A80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B006E-40AC-47F0-A53C-454407582F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24392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BAC10A2-6C3F-4344-8E5A-24C86A9400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6741BE4-C0E4-40C7-919B-14B52C1FB3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CE1543B-72D9-4F81-A0B1-0A14B27169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BF50A5EB-C6EC-4B5C-8DDC-B76A941E459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864C25A1-A591-4741-9D5F-9BC6DA0DDE0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18779324-DA93-437D-A353-376F5289FF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E325B-B476-4A83-B52B-5E30028D3151}" type="datetimeFigureOut">
              <a:rPr lang="ru-RU" smtClean="0"/>
              <a:t>22.07.2025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B81E0994-F8BD-4578-93F7-56974D8BC4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5503FFAB-224F-4429-A6DC-C7276762A1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B006E-40AC-47F0-A53C-454407582F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80071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DF65747-97A3-4E19-B7B8-ED3792FB68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CF7F060B-CCD3-498A-9220-E0D66A15C3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E325B-B476-4A83-B52B-5E30028D3151}" type="datetimeFigureOut">
              <a:rPr lang="ru-RU" smtClean="0"/>
              <a:t>22.07.2025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7F76751B-A178-4079-9142-A8997ED496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04C2E2EE-FF49-41AA-A2FD-18A69483C9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B006E-40AC-47F0-A53C-454407582F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93834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EB81B730-6E57-4E4A-899D-036E45CAED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E325B-B476-4A83-B52B-5E30028D3151}" type="datetimeFigureOut">
              <a:rPr lang="ru-RU" smtClean="0"/>
              <a:t>22.07.2025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105674CD-E5B0-40BE-952C-22AF687FBC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44CD9BF3-2835-4678-8464-6F1753673C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B006E-40AC-47F0-A53C-454407582F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33486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414243C-32BB-4A79-B284-6090803B33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17B3B95-22EF-4763-B2A0-F50B98983B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B94F789-9569-418C-A183-6C2781F545E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6280D7B-EBB8-4B38-BB16-BFF4443AC1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E325B-B476-4A83-B52B-5E30028D3151}" type="datetimeFigureOut">
              <a:rPr lang="ru-RU" smtClean="0"/>
              <a:t>22.07.2025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4DD4E90-C10A-4F82-AAAB-5C532ADF68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D4D7ED6-35E5-4C2F-B335-7424691C93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B006E-40AC-47F0-A53C-454407582F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76193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EBB7CFF-A16A-4E4C-B63D-CA98B7AE9B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D51BF39A-ED52-4112-88AE-1B2B2D3E2AD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44C478FF-09F4-4E88-82EC-068DFA4CA91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BF5CF88-7CC4-4907-9A97-5606640564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E325B-B476-4A83-B52B-5E30028D3151}" type="datetimeFigureOut">
              <a:rPr lang="ru-RU" smtClean="0"/>
              <a:t>22.07.2025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35C945B-E2C5-4D09-BC73-A22ADD2766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1A728B8-CFB7-4966-B5A2-CC11DE26FC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B006E-40AC-47F0-A53C-454407582F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43871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AE5BFCF-0C29-4EAE-A97E-9557C0D0BE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4D609BF2-F620-4FA8-962D-7DBA599191B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ACD1B9F-6A9C-4CA1-BF94-5E49F90B99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E325B-B476-4A83-B52B-5E30028D3151}" type="datetimeFigureOut">
              <a:rPr lang="ru-RU" smtClean="0"/>
              <a:t>22.07.2025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7E252D4-3EDF-4D73-9E29-EC920EAF8F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4A06472-1C45-4FCA-93A1-1BC056569C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B006E-40AC-47F0-A53C-454407582F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98170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5B97CEF6-8222-4740-9B7B-9B4ABFC7AA5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CB1F956B-47E4-42D2-B70D-B0C12D90958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C26BFE3-54A6-4421-AAF4-40F4053E26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E325B-B476-4A83-B52B-5E30028D3151}" type="datetimeFigureOut">
              <a:rPr lang="ru-RU" smtClean="0"/>
              <a:t>22.07.2025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B4F26E6-17EC-4A6E-9FAE-8D6B2F2000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DACD6F3-60A4-4F17-9410-54A3BDAD5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B006E-40AC-47F0-A53C-454407582F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64654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EEB0082-DA27-4889-85E4-F630476E9B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0A7AE34-8483-4004-8BF4-67CE2DEFC9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EDC9B1A-7B35-4797-8C08-538BE8CC3B7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6E325B-B476-4A83-B52B-5E30028D3151}" type="datetimeFigureOut">
              <a:rPr lang="ru-RU" smtClean="0"/>
              <a:t>22.07.2025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E53CD37-BA86-4B92-BF6A-C69568AD2F2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1550B07-6F6E-4D90-990C-33FB09CA60E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FB006E-40AC-47F0-A53C-454407582F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35073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slide" Target="slide3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audio" Target="../media/audio1.wav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audio" Target="../media/audio2.wav"/><Relationship Id="rId9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B1F6F50-4E0A-4690-8FDD-8432A1716E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30CE0098-CDDE-43DE-8688-506690AF03F2}"/>
              </a:ext>
            </a:extLst>
          </p:cNvPr>
          <p:cNvSpPr/>
          <p:nvPr/>
        </p:nvSpPr>
        <p:spPr>
          <a:xfrm>
            <a:off x="925484" y="2967643"/>
            <a:ext cx="10341032" cy="922713"/>
          </a:xfrm>
          <a:prstGeom prst="roundRect">
            <a:avLst/>
          </a:prstGeom>
          <a:solidFill>
            <a:srgbClr val="07B7E5">
              <a:alpha val="58000"/>
            </a:srgbClr>
          </a:solidFill>
          <a:ln>
            <a:solidFill>
              <a:srgbClr val="93350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93D13E77-F715-494A-B829-D903472FFAF4}"/>
              </a:ext>
            </a:extLst>
          </p:cNvPr>
          <p:cNvSpPr/>
          <p:nvPr/>
        </p:nvSpPr>
        <p:spPr>
          <a:xfrm>
            <a:off x="2819908" y="631459"/>
            <a:ext cx="6718442" cy="144655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/>
            </a:prstTxWarp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ru-RU" sz="8800" b="1" cap="none" spc="0" dirty="0">
                <a:ln w="22225">
                  <a:solidFill>
                    <a:srgbClr val="851E08"/>
                  </a:solidFill>
                  <a:prstDash val="solid"/>
                </a:ln>
                <a:solidFill>
                  <a:srgbClr val="02ABD8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Морской бой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362AC29C-D03B-4D2E-B3A3-A44D3E730ADD}"/>
              </a:ext>
            </a:extLst>
          </p:cNvPr>
          <p:cNvSpPr/>
          <p:nvPr/>
        </p:nvSpPr>
        <p:spPr>
          <a:xfrm>
            <a:off x="944459" y="2967026"/>
            <a:ext cx="1032205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>
                <a:ln w="22225">
                  <a:solidFill>
                    <a:srgbClr val="FCFEFE"/>
                  </a:solidFill>
                  <a:prstDash val="solid"/>
                </a:ln>
                <a:solidFill>
                  <a:srgbClr val="93350D"/>
                </a:solidFill>
                <a:effectLst/>
              </a:rPr>
              <a:t>Тренажер по таблице умножения</a:t>
            </a:r>
          </a:p>
        </p:txBody>
      </p:sp>
      <p:sp>
        <p:nvSpPr>
          <p:cNvPr id="8" name="Прямоугольник: скругленные углы 7">
            <a:hlinkClick r:id="rId3" action="ppaction://hlinksldjump"/>
            <a:extLst>
              <a:ext uri="{FF2B5EF4-FFF2-40B4-BE49-F238E27FC236}">
                <a16:creationId xmlns:a16="http://schemas.microsoft.com/office/drawing/2014/main" id="{389E500E-4353-4674-A007-EE43E6E45558}"/>
              </a:ext>
            </a:extLst>
          </p:cNvPr>
          <p:cNvSpPr/>
          <p:nvPr/>
        </p:nvSpPr>
        <p:spPr>
          <a:xfrm>
            <a:off x="9707880" y="6018415"/>
            <a:ext cx="2394066" cy="631767"/>
          </a:xfrm>
          <a:prstGeom prst="roundRect">
            <a:avLst/>
          </a:prstGeom>
          <a:solidFill>
            <a:srgbClr val="C7ECF9"/>
          </a:solidFill>
          <a:ln>
            <a:solidFill>
              <a:srgbClr val="851E0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rgbClr val="851E08"/>
                </a:solidFill>
              </a:rPr>
              <a:t>ПРАВИЛА</a:t>
            </a:r>
          </a:p>
        </p:txBody>
      </p:sp>
    </p:spTree>
    <p:extLst>
      <p:ext uri="{BB962C8B-B14F-4D97-AF65-F5344CB8AC3E}">
        <p14:creationId xmlns:p14="http://schemas.microsoft.com/office/powerpoint/2010/main" val="7062182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50AA022-12A3-4C93-ADE0-69B471ACC0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6" name="Группа 15">
            <a:extLst>
              <a:ext uri="{FF2B5EF4-FFF2-40B4-BE49-F238E27FC236}">
                <a16:creationId xmlns:a16="http://schemas.microsoft.com/office/drawing/2014/main" id="{E3A25842-BB33-474B-817E-9930772D5CB2}"/>
              </a:ext>
            </a:extLst>
          </p:cNvPr>
          <p:cNvGrpSpPr/>
          <p:nvPr/>
        </p:nvGrpSpPr>
        <p:grpSpPr>
          <a:xfrm>
            <a:off x="1064722" y="365484"/>
            <a:ext cx="10062556" cy="6127031"/>
            <a:chOff x="1282932" y="425918"/>
            <a:chExt cx="10062556" cy="6127031"/>
          </a:xfrm>
        </p:grpSpPr>
        <p:grpSp>
          <p:nvGrpSpPr>
            <p:cNvPr id="10" name="Группа 9">
              <a:extLst>
                <a:ext uri="{FF2B5EF4-FFF2-40B4-BE49-F238E27FC236}">
                  <a16:creationId xmlns:a16="http://schemas.microsoft.com/office/drawing/2014/main" id="{8EB36C26-91D0-421E-8982-51A852FD0781}"/>
                </a:ext>
              </a:extLst>
            </p:cNvPr>
            <p:cNvGrpSpPr/>
            <p:nvPr/>
          </p:nvGrpSpPr>
          <p:grpSpPr>
            <a:xfrm>
              <a:off x="1282932" y="722899"/>
              <a:ext cx="10062556" cy="5830050"/>
              <a:chOff x="1282932" y="722899"/>
              <a:chExt cx="10062556" cy="5830050"/>
            </a:xfrm>
          </p:grpSpPr>
          <p:grpSp>
            <p:nvGrpSpPr>
              <p:cNvPr id="4" name="Группа 3">
                <a:extLst>
                  <a:ext uri="{FF2B5EF4-FFF2-40B4-BE49-F238E27FC236}">
                    <a16:creationId xmlns:a16="http://schemas.microsoft.com/office/drawing/2014/main" id="{C61EAE75-C681-4348-9E2F-7731330746AC}"/>
                  </a:ext>
                </a:extLst>
              </p:cNvPr>
              <p:cNvGrpSpPr/>
              <p:nvPr/>
            </p:nvGrpSpPr>
            <p:grpSpPr>
              <a:xfrm>
                <a:off x="1282932" y="722899"/>
                <a:ext cx="9792392" cy="5320453"/>
                <a:chOff x="1282932" y="722899"/>
                <a:chExt cx="9792392" cy="5320453"/>
              </a:xfrm>
            </p:grpSpPr>
            <p:sp>
              <p:nvSpPr>
                <p:cNvPr id="6" name="Прямоугольник: скругленные углы 5">
                  <a:extLst>
                    <a:ext uri="{FF2B5EF4-FFF2-40B4-BE49-F238E27FC236}">
                      <a16:creationId xmlns:a16="http://schemas.microsoft.com/office/drawing/2014/main" id="{ADC7249D-6445-46A2-9860-8FF8FD41A76F}"/>
                    </a:ext>
                  </a:extLst>
                </p:cNvPr>
                <p:cNvSpPr/>
                <p:nvPr/>
              </p:nvSpPr>
              <p:spPr>
                <a:xfrm>
                  <a:off x="1282932" y="814647"/>
                  <a:ext cx="9792392" cy="5228705"/>
                </a:xfrm>
                <a:prstGeom prst="roundRect">
                  <a:avLst/>
                </a:prstGeom>
                <a:solidFill>
                  <a:srgbClr val="C7ECF9"/>
                </a:solidFill>
                <a:ln w="28575">
                  <a:solidFill>
                    <a:srgbClr val="851E08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8" name="Прямоугольник 7">
                  <a:extLst>
                    <a:ext uri="{FF2B5EF4-FFF2-40B4-BE49-F238E27FC236}">
                      <a16:creationId xmlns:a16="http://schemas.microsoft.com/office/drawing/2014/main" id="{7BAD0B30-60FB-4079-9378-BC09BA154AA3}"/>
                    </a:ext>
                  </a:extLst>
                </p:cNvPr>
                <p:cNvSpPr/>
                <p:nvPr/>
              </p:nvSpPr>
              <p:spPr>
                <a:xfrm>
                  <a:off x="4645727" y="722899"/>
                  <a:ext cx="3066801" cy="923330"/>
                </a:xfrm>
                <a:prstGeom prst="rect">
                  <a:avLst/>
                </a:prstGeom>
                <a:noFill/>
              </p:spPr>
              <p:txBody>
                <a:bodyPr wrap="none" lIns="91440" tIns="45720" rIns="91440" bIns="45720">
                  <a:spAutoFit/>
                  <a:scene3d>
                    <a:camera prst="orthographicFront"/>
                    <a:lightRig rig="threePt" dir="t"/>
                  </a:scene3d>
                  <a:sp3d extrusionH="57150">
                    <a:bevelT w="38100" h="38100"/>
                  </a:sp3d>
                </a:bodyPr>
                <a:lstStyle/>
                <a:p>
                  <a:pPr algn="ctr"/>
                  <a:r>
                    <a:rPr lang="ru-RU" sz="5400" b="1" cap="none" spc="0" dirty="0">
                      <a:ln w="22225">
                        <a:solidFill>
                          <a:srgbClr val="851E08"/>
                        </a:solidFill>
                        <a:prstDash val="solid"/>
                      </a:ln>
                      <a:solidFill>
                        <a:srgbClr val="02ABD8"/>
                      </a:solidFill>
                      <a:effectLst/>
                    </a:rPr>
                    <a:t>ПРАВИЛА</a:t>
                  </a:r>
                </a:p>
              </p:txBody>
            </p:sp>
            <p:sp>
              <p:nvSpPr>
                <p:cNvPr id="2" name="TextBox 1">
                  <a:extLst>
                    <a:ext uri="{FF2B5EF4-FFF2-40B4-BE49-F238E27FC236}">
                      <a16:creationId xmlns:a16="http://schemas.microsoft.com/office/drawing/2014/main" id="{633D4DBB-1858-4D07-83E3-ED38EFDEFD2B}"/>
                    </a:ext>
                  </a:extLst>
                </p:cNvPr>
                <p:cNvSpPr txBox="1"/>
                <p:nvPr/>
              </p:nvSpPr>
              <p:spPr>
                <a:xfrm>
                  <a:off x="1460269" y="1596608"/>
                  <a:ext cx="9437715" cy="378565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just"/>
                  <a:r>
                    <a:rPr lang="ru-RU" sz="2400" b="1" dirty="0">
                      <a:solidFill>
                        <a:srgbClr val="00427B"/>
                      </a:solidFill>
                      <a:latin typeface="Bahnschrift" panose="020B0502040204020203" pitchFamily="34" charset="0"/>
                    </a:rPr>
                    <a:t>Цель игры – «потопить» все корабли, находящиеся на игровом поле. </a:t>
                  </a:r>
                </a:p>
                <a:p>
                  <a:pPr algn="just"/>
                  <a:endParaRPr lang="ru-RU" sz="2400" b="1" dirty="0">
                    <a:solidFill>
                      <a:srgbClr val="00427B"/>
                    </a:solidFill>
                    <a:latin typeface="Bahnschrift" panose="020B0502040204020203" pitchFamily="34" charset="0"/>
                  </a:endParaRPr>
                </a:p>
                <a:p>
                  <a:pPr algn="just"/>
                  <a:r>
                    <a:rPr lang="ru-RU" sz="2400" b="1" dirty="0">
                      <a:solidFill>
                        <a:srgbClr val="00427B"/>
                      </a:solidFill>
                      <a:latin typeface="Bahnschrift" panose="020B0502040204020203" pitchFamily="34" charset="0"/>
                    </a:rPr>
                    <a:t>Игроки «стреляют», именуя клетки по цифре и букве. Появится пример на умножение/деление. Необходимо дать правильный ответ и нажать на клетку еще раз. </a:t>
                  </a:r>
                </a:p>
                <a:p>
                  <a:pPr algn="just"/>
                  <a:endParaRPr lang="ru-RU" sz="2400" b="1" dirty="0">
                    <a:solidFill>
                      <a:srgbClr val="00427B"/>
                    </a:solidFill>
                    <a:latin typeface="Bahnschrift" panose="020B0502040204020203" pitchFamily="34" charset="0"/>
                  </a:endParaRPr>
                </a:p>
                <a:p>
                  <a:pPr algn="just"/>
                  <a:endParaRPr lang="ru-RU" sz="2400" b="1" dirty="0">
                    <a:solidFill>
                      <a:srgbClr val="00427B"/>
                    </a:solidFill>
                    <a:latin typeface="Bahnschrift" panose="020B0502040204020203" pitchFamily="34" charset="0"/>
                  </a:endParaRPr>
                </a:p>
                <a:p>
                  <a:pPr algn="just"/>
                  <a:r>
                    <a:rPr lang="ru-RU" sz="2400" b="1" dirty="0">
                      <a:solidFill>
                        <a:srgbClr val="00427B"/>
                      </a:solidFill>
                      <a:latin typeface="Bahnschrift" panose="020B0502040204020203" pitchFamily="34" charset="0"/>
                    </a:rPr>
                    <a:t>Всего 5 кораблей: 1 - трехпалубный, 2 – двухпалубные, 2 – однопалубные.</a:t>
                  </a:r>
                </a:p>
              </p:txBody>
            </p:sp>
          </p:grpSp>
          <p:pic>
            <p:nvPicPr>
              <p:cNvPr id="9" name="Рисунок 8">
                <a:extLst>
                  <a:ext uri="{FF2B5EF4-FFF2-40B4-BE49-F238E27FC236}">
                    <a16:creationId xmlns:a16="http://schemas.microsoft.com/office/drawing/2014/main" id="{4CCAE163-10F8-413D-842A-D2E6B0D708F7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12844" b="3670"/>
              <a:stretch/>
            </p:blipFill>
            <p:spPr>
              <a:xfrm>
                <a:off x="9869203" y="5320455"/>
                <a:ext cx="1476285" cy="1232494"/>
              </a:xfrm>
              <a:prstGeom prst="rect">
                <a:avLst/>
              </a:prstGeom>
            </p:spPr>
          </p:pic>
        </p:grpSp>
        <p:grpSp>
          <p:nvGrpSpPr>
            <p:cNvPr id="15" name="Группа 14">
              <a:extLst>
                <a:ext uri="{FF2B5EF4-FFF2-40B4-BE49-F238E27FC236}">
                  <a16:creationId xmlns:a16="http://schemas.microsoft.com/office/drawing/2014/main" id="{F9B208A2-72B3-4046-BE69-482D1AB431C6}"/>
                </a:ext>
              </a:extLst>
            </p:cNvPr>
            <p:cNvGrpSpPr/>
            <p:nvPr/>
          </p:nvGrpSpPr>
          <p:grpSpPr>
            <a:xfrm>
              <a:off x="1312481" y="425918"/>
              <a:ext cx="1074201" cy="880108"/>
              <a:chOff x="1312481" y="425918"/>
              <a:chExt cx="1074201" cy="880108"/>
            </a:xfrm>
          </p:grpSpPr>
          <p:pic>
            <p:nvPicPr>
              <p:cNvPr id="12" name="Рисунок 11">
                <a:extLst>
                  <a:ext uri="{FF2B5EF4-FFF2-40B4-BE49-F238E27FC236}">
                    <a16:creationId xmlns:a16="http://schemas.microsoft.com/office/drawing/2014/main" id="{7A8C031B-11FE-493D-953E-73C15B15D3F2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7475" t="19457" r="17676" b="14417"/>
              <a:stretch/>
            </p:blipFill>
            <p:spPr>
              <a:xfrm>
                <a:off x="1312481" y="749870"/>
                <a:ext cx="545413" cy="556156"/>
              </a:xfrm>
              <a:prstGeom prst="rect">
                <a:avLst/>
              </a:prstGeom>
            </p:spPr>
          </p:pic>
          <p:pic>
            <p:nvPicPr>
              <p:cNvPr id="14" name="Рисунок 13">
                <a:extLst>
                  <a:ext uri="{FF2B5EF4-FFF2-40B4-BE49-F238E27FC236}">
                    <a16:creationId xmlns:a16="http://schemas.microsoft.com/office/drawing/2014/main" id="{0B9FE42C-CFCC-430C-A190-10E72BC2A71A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7475" t="19457" r="17676" b="14417"/>
              <a:stretch/>
            </p:blipFill>
            <p:spPr>
              <a:xfrm>
                <a:off x="1841269" y="749870"/>
                <a:ext cx="545413" cy="556156"/>
              </a:xfrm>
              <a:prstGeom prst="rect">
                <a:avLst/>
              </a:prstGeom>
            </p:spPr>
          </p:pic>
          <p:pic>
            <p:nvPicPr>
              <p:cNvPr id="13" name="Рисунок 12">
                <a:extLst>
                  <a:ext uri="{FF2B5EF4-FFF2-40B4-BE49-F238E27FC236}">
                    <a16:creationId xmlns:a16="http://schemas.microsoft.com/office/drawing/2014/main" id="{82583640-D4F5-4ABA-AB78-E8990F460029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7475" t="19457" r="17676" b="14417"/>
              <a:stretch/>
            </p:blipFill>
            <p:spPr>
              <a:xfrm>
                <a:off x="1550551" y="425918"/>
                <a:ext cx="545413" cy="556156"/>
              </a:xfrm>
              <a:prstGeom prst="rect">
                <a:avLst/>
              </a:prstGeom>
            </p:spPr>
          </p:pic>
        </p:grpSp>
      </p:grpSp>
      <p:sp>
        <p:nvSpPr>
          <p:cNvPr id="17" name="Прямоугольник: скругленные углы 16">
            <a:hlinkClick r:id="rId5" action="ppaction://hlinksldjump"/>
            <a:extLst>
              <a:ext uri="{FF2B5EF4-FFF2-40B4-BE49-F238E27FC236}">
                <a16:creationId xmlns:a16="http://schemas.microsoft.com/office/drawing/2014/main" id="{E1168528-062D-4540-A395-21E19C45E25F}"/>
              </a:ext>
            </a:extLst>
          </p:cNvPr>
          <p:cNvSpPr/>
          <p:nvPr/>
        </p:nvSpPr>
        <p:spPr>
          <a:xfrm>
            <a:off x="169944" y="6105364"/>
            <a:ext cx="2394066" cy="631767"/>
          </a:xfrm>
          <a:prstGeom prst="roundRect">
            <a:avLst/>
          </a:prstGeom>
          <a:solidFill>
            <a:srgbClr val="C7ECF9"/>
          </a:solidFill>
          <a:ln>
            <a:solidFill>
              <a:srgbClr val="851E0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rgbClr val="851E08"/>
                </a:solidFill>
              </a:rPr>
              <a:t>НАЧАТЬ</a:t>
            </a:r>
          </a:p>
        </p:txBody>
      </p:sp>
    </p:spTree>
    <p:extLst>
      <p:ext uri="{BB962C8B-B14F-4D97-AF65-F5344CB8AC3E}">
        <p14:creationId xmlns:p14="http://schemas.microsoft.com/office/powerpoint/2010/main" val="8822508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icture background">
            <a:extLst>
              <a:ext uri="{FF2B5EF4-FFF2-40B4-BE49-F238E27FC236}">
                <a16:creationId xmlns:a16="http://schemas.microsoft.com/office/drawing/2014/main" id="{CEBAFE73-55F9-41B3-BAEE-7AE14C20C7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38B48F45-FDD1-449A-B344-16436754A2DC}"/>
              </a:ext>
            </a:extLst>
          </p:cNvPr>
          <p:cNvSpPr/>
          <p:nvPr/>
        </p:nvSpPr>
        <p:spPr>
          <a:xfrm>
            <a:off x="0" y="7328"/>
            <a:ext cx="1487978" cy="1471352"/>
          </a:xfrm>
          <a:prstGeom prst="rect">
            <a:avLst/>
          </a:prstGeom>
          <a:solidFill>
            <a:srgbClr val="07B7E5">
              <a:alpha val="50000"/>
            </a:srgbClr>
          </a:solidFill>
          <a:ln>
            <a:solidFill>
              <a:srgbClr val="93350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19BE426D-E1D5-4112-9796-975265E08D4C}"/>
              </a:ext>
            </a:extLst>
          </p:cNvPr>
          <p:cNvSpPr/>
          <p:nvPr/>
        </p:nvSpPr>
        <p:spPr>
          <a:xfrm>
            <a:off x="-1" y="1471353"/>
            <a:ext cx="1495593" cy="1346661"/>
          </a:xfrm>
          <a:prstGeom prst="rect">
            <a:avLst/>
          </a:prstGeom>
          <a:solidFill>
            <a:srgbClr val="07B7E5">
              <a:alpha val="50000"/>
            </a:srgbClr>
          </a:solidFill>
          <a:ln>
            <a:solidFill>
              <a:srgbClr val="93350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dirty="0">
                <a:latin typeface="Arial Narrow" panose="020B0606020202030204" pitchFamily="34" charset="0"/>
              </a:rPr>
              <a:t>1</a:t>
            </a: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47AA9CCD-3CB7-4EE2-871C-7AC134DFFCAB}"/>
              </a:ext>
            </a:extLst>
          </p:cNvPr>
          <p:cNvSpPr/>
          <p:nvPr/>
        </p:nvSpPr>
        <p:spPr>
          <a:xfrm>
            <a:off x="0" y="2818015"/>
            <a:ext cx="1487978" cy="1346661"/>
          </a:xfrm>
          <a:prstGeom prst="rect">
            <a:avLst/>
          </a:prstGeom>
          <a:solidFill>
            <a:srgbClr val="07B7E5">
              <a:alpha val="50000"/>
            </a:srgbClr>
          </a:solidFill>
          <a:ln>
            <a:solidFill>
              <a:srgbClr val="93350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dirty="0">
                <a:latin typeface="Arial Narrow" panose="020B0606020202030204" pitchFamily="34" charset="0"/>
              </a:rPr>
              <a:t>2</a:t>
            </a: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38596CA8-5D6E-41E2-8E04-AC4DFBBF10A9}"/>
              </a:ext>
            </a:extLst>
          </p:cNvPr>
          <p:cNvSpPr/>
          <p:nvPr/>
        </p:nvSpPr>
        <p:spPr>
          <a:xfrm>
            <a:off x="0" y="4164673"/>
            <a:ext cx="1487978" cy="1346662"/>
          </a:xfrm>
          <a:prstGeom prst="rect">
            <a:avLst/>
          </a:prstGeom>
          <a:solidFill>
            <a:srgbClr val="07B7E5">
              <a:alpha val="50000"/>
            </a:srgbClr>
          </a:solidFill>
          <a:ln>
            <a:solidFill>
              <a:srgbClr val="93350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dirty="0">
                <a:latin typeface="Arial Narrow" panose="020B0606020202030204" pitchFamily="34" charset="0"/>
              </a:rPr>
              <a:t>3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CCB7F2D0-7FD2-4D92-A14E-9E76B7C6AE85}"/>
              </a:ext>
            </a:extLst>
          </p:cNvPr>
          <p:cNvSpPr/>
          <p:nvPr/>
        </p:nvSpPr>
        <p:spPr>
          <a:xfrm>
            <a:off x="0" y="5511338"/>
            <a:ext cx="1487978" cy="1346662"/>
          </a:xfrm>
          <a:prstGeom prst="rect">
            <a:avLst/>
          </a:prstGeom>
          <a:solidFill>
            <a:srgbClr val="07B7E5">
              <a:alpha val="50000"/>
            </a:srgbClr>
          </a:solidFill>
          <a:ln>
            <a:solidFill>
              <a:srgbClr val="93350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dirty="0">
                <a:latin typeface="Arial Narrow" panose="020B0606020202030204" pitchFamily="34" charset="0"/>
              </a:rPr>
              <a:t>4</a:t>
            </a:r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29291E44-D318-4427-9004-34D066285A8C}"/>
              </a:ext>
            </a:extLst>
          </p:cNvPr>
          <p:cNvSpPr/>
          <p:nvPr/>
        </p:nvSpPr>
        <p:spPr>
          <a:xfrm>
            <a:off x="1487235" y="6789"/>
            <a:ext cx="1500728" cy="1471351"/>
          </a:xfrm>
          <a:prstGeom prst="rect">
            <a:avLst/>
          </a:prstGeom>
          <a:solidFill>
            <a:srgbClr val="07B7E5">
              <a:alpha val="50000"/>
            </a:srgbClr>
          </a:solidFill>
          <a:ln>
            <a:solidFill>
              <a:srgbClr val="93350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dirty="0">
                <a:solidFill>
                  <a:schemeClr val="bg1"/>
                </a:solidFill>
                <a:latin typeface="Arial Narrow" panose="020B0606020202030204" pitchFamily="34" charset="0"/>
              </a:rPr>
              <a:t>А</a:t>
            </a:r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26FA9A96-5A05-4BF0-BC80-1CDEAF59C8BF}"/>
              </a:ext>
            </a:extLst>
          </p:cNvPr>
          <p:cNvSpPr/>
          <p:nvPr/>
        </p:nvSpPr>
        <p:spPr>
          <a:xfrm>
            <a:off x="2975955" y="8312"/>
            <a:ext cx="1537855" cy="1463039"/>
          </a:xfrm>
          <a:prstGeom prst="rect">
            <a:avLst/>
          </a:prstGeom>
          <a:solidFill>
            <a:srgbClr val="07B7E5">
              <a:alpha val="50000"/>
            </a:srgbClr>
          </a:solidFill>
          <a:ln>
            <a:solidFill>
              <a:srgbClr val="93350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dirty="0">
                <a:latin typeface="Arial Narrow" panose="020B0606020202030204" pitchFamily="34" charset="0"/>
              </a:rPr>
              <a:t>Б</a:t>
            </a:r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84308575-F5D1-4B03-9810-AF13DAA9F1A2}"/>
              </a:ext>
            </a:extLst>
          </p:cNvPr>
          <p:cNvSpPr/>
          <p:nvPr/>
        </p:nvSpPr>
        <p:spPr>
          <a:xfrm>
            <a:off x="4504801" y="6788"/>
            <a:ext cx="1544090" cy="1464563"/>
          </a:xfrm>
          <a:prstGeom prst="rect">
            <a:avLst/>
          </a:prstGeom>
          <a:solidFill>
            <a:srgbClr val="07B7E5">
              <a:alpha val="50000"/>
            </a:srgbClr>
          </a:solidFill>
          <a:ln>
            <a:solidFill>
              <a:srgbClr val="93350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dirty="0">
                <a:latin typeface="Arial Narrow" panose="020B0606020202030204" pitchFamily="34" charset="0"/>
              </a:rPr>
              <a:t>В</a:t>
            </a:r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C9D71109-CC72-4635-8C5E-735A77D27B30}"/>
              </a:ext>
            </a:extLst>
          </p:cNvPr>
          <p:cNvSpPr/>
          <p:nvPr/>
        </p:nvSpPr>
        <p:spPr>
          <a:xfrm>
            <a:off x="6048892" y="6788"/>
            <a:ext cx="1508759" cy="1464564"/>
          </a:xfrm>
          <a:prstGeom prst="rect">
            <a:avLst/>
          </a:prstGeom>
          <a:solidFill>
            <a:srgbClr val="07B7E5">
              <a:alpha val="50000"/>
            </a:srgbClr>
          </a:solidFill>
          <a:ln>
            <a:solidFill>
              <a:srgbClr val="93350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dirty="0">
                <a:latin typeface="Arial Narrow" panose="020B0606020202030204" pitchFamily="34" charset="0"/>
              </a:rPr>
              <a:t>Г</a:t>
            </a:r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F3D77EFF-C915-49A3-BE1A-F54882036F8A}"/>
              </a:ext>
            </a:extLst>
          </p:cNvPr>
          <p:cNvSpPr/>
          <p:nvPr/>
        </p:nvSpPr>
        <p:spPr>
          <a:xfrm>
            <a:off x="7557650" y="5234"/>
            <a:ext cx="1596045" cy="1466117"/>
          </a:xfrm>
          <a:prstGeom prst="rect">
            <a:avLst/>
          </a:prstGeom>
          <a:solidFill>
            <a:srgbClr val="07B7E5">
              <a:alpha val="50000"/>
            </a:srgbClr>
          </a:solidFill>
          <a:ln>
            <a:solidFill>
              <a:srgbClr val="93350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dirty="0">
                <a:latin typeface="Arial Narrow" panose="020B0606020202030204" pitchFamily="34" charset="0"/>
              </a:rPr>
              <a:t>Д</a:t>
            </a:r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F5A51053-34B8-413D-BC7A-0DE341250D31}"/>
              </a:ext>
            </a:extLst>
          </p:cNvPr>
          <p:cNvSpPr/>
          <p:nvPr/>
        </p:nvSpPr>
        <p:spPr>
          <a:xfrm>
            <a:off x="9153695" y="5234"/>
            <a:ext cx="1550327" cy="1466118"/>
          </a:xfrm>
          <a:prstGeom prst="rect">
            <a:avLst/>
          </a:prstGeom>
          <a:solidFill>
            <a:srgbClr val="07B7E5">
              <a:alpha val="50000"/>
            </a:srgbClr>
          </a:solidFill>
          <a:ln>
            <a:solidFill>
              <a:srgbClr val="93350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dirty="0">
                <a:latin typeface="Arial Narrow" panose="020B0606020202030204" pitchFamily="34" charset="0"/>
              </a:rPr>
              <a:t>Е</a:t>
            </a:r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6FC58FF9-2608-41EE-8409-5E23DC78B21B}"/>
              </a:ext>
            </a:extLst>
          </p:cNvPr>
          <p:cNvSpPr/>
          <p:nvPr/>
        </p:nvSpPr>
        <p:spPr>
          <a:xfrm>
            <a:off x="10704022" y="5234"/>
            <a:ext cx="1487978" cy="1466118"/>
          </a:xfrm>
          <a:prstGeom prst="rect">
            <a:avLst/>
          </a:prstGeom>
          <a:solidFill>
            <a:srgbClr val="07B7E5">
              <a:alpha val="50000"/>
            </a:srgbClr>
          </a:solidFill>
          <a:ln>
            <a:solidFill>
              <a:srgbClr val="93350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dirty="0">
                <a:latin typeface="Arial Narrow" panose="020B0606020202030204" pitchFamily="34" charset="0"/>
              </a:rPr>
              <a:t>Ж</a:t>
            </a:r>
          </a:p>
        </p:txBody>
      </p:sp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F1EEF88F-8909-41D7-824B-1ECA0E8A9220}"/>
              </a:ext>
            </a:extLst>
          </p:cNvPr>
          <p:cNvSpPr/>
          <p:nvPr/>
        </p:nvSpPr>
        <p:spPr>
          <a:xfrm>
            <a:off x="1487978" y="1471352"/>
            <a:ext cx="1487978" cy="1346661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solidFill>
              <a:srgbClr val="93350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6000" dirty="0">
              <a:solidFill>
                <a:srgbClr val="93350D"/>
              </a:solidFill>
              <a:latin typeface="Arial Narrow" panose="020B0606020202030204" pitchFamily="34" charset="0"/>
            </a:endParaRPr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0EFFF6DB-61DC-4BA7-AEE6-77E4DCCA2922}"/>
              </a:ext>
            </a:extLst>
          </p:cNvPr>
          <p:cNvSpPr/>
          <p:nvPr/>
        </p:nvSpPr>
        <p:spPr>
          <a:xfrm>
            <a:off x="2974692" y="1469785"/>
            <a:ext cx="1537855" cy="1346661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solidFill>
              <a:srgbClr val="93350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6000" dirty="0">
              <a:solidFill>
                <a:srgbClr val="93350D"/>
              </a:solidFill>
              <a:latin typeface="Arial Narrow" panose="020B0606020202030204" pitchFamily="34" charset="0"/>
            </a:endParaRPr>
          </a:p>
        </p:txBody>
      </p:sp>
      <p:sp>
        <p:nvSpPr>
          <p:cNvPr id="35" name="Прямоугольник 34">
            <a:extLst>
              <a:ext uri="{FF2B5EF4-FFF2-40B4-BE49-F238E27FC236}">
                <a16:creationId xmlns:a16="http://schemas.microsoft.com/office/drawing/2014/main" id="{F5561165-6F64-4639-B81D-863737AF88B0}"/>
              </a:ext>
            </a:extLst>
          </p:cNvPr>
          <p:cNvSpPr/>
          <p:nvPr/>
        </p:nvSpPr>
        <p:spPr>
          <a:xfrm>
            <a:off x="7557651" y="1471352"/>
            <a:ext cx="1596045" cy="1346661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solidFill>
              <a:srgbClr val="93350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6000" dirty="0">
              <a:solidFill>
                <a:srgbClr val="93350D"/>
              </a:solidFill>
              <a:latin typeface="Arial Narrow" panose="020B0606020202030204" pitchFamily="34" charset="0"/>
            </a:endParaRPr>
          </a:p>
        </p:txBody>
      </p:sp>
      <p:sp>
        <p:nvSpPr>
          <p:cNvPr id="37" name="Прямоугольник 36">
            <a:extLst>
              <a:ext uri="{FF2B5EF4-FFF2-40B4-BE49-F238E27FC236}">
                <a16:creationId xmlns:a16="http://schemas.microsoft.com/office/drawing/2014/main" id="{6D8C5D4E-FF73-49AC-93A3-BC6F1A21FE94}"/>
              </a:ext>
            </a:extLst>
          </p:cNvPr>
          <p:cNvSpPr/>
          <p:nvPr/>
        </p:nvSpPr>
        <p:spPr>
          <a:xfrm>
            <a:off x="10704022" y="1471352"/>
            <a:ext cx="1487978" cy="1346661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solidFill>
              <a:srgbClr val="93350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Прямоугольник 47">
            <a:extLst>
              <a:ext uri="{FF2B5EF4-FFF2-40B4-BE49-F238E27FC236}">
                <a16:creationId xmlns:a16="http://schemas.microsoft.com/office/drawing/2014/main" id="{20A4D7C9-B03C-43A1-BAD6-9574E017758B}"/>
              </a:ext>
            </a:extLst>
          </p:cNvPr>
          <p:cNvSpPr/>
          <p:nvPr/>
        </p:nvSpPr>
        <p:spPr>
          <a:xfrm>
            <a:off x="2975955" y="2818013"/>
            <a:ext cx="1537855" cy="1346661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solidFill>
              <a:srgbClr val="93350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9" name="Прямоугольник 48">
            <a:extLst>
              <a:ext uri="{FF2B5EF4-FFF2-40B4-BE49-F238E27FC236}">
                <a16:creationId xmlns:a16="http://schemas.microsoft.com/office/drawing/2014/main" id="{32AB383F-461A-4283-901A-E4930F0A5177}"/>
              </a:ext>
            </a:extLst>
          </p:cNvPr>
          <p:cNvSpPr/>
          <p:nvPr/>
        </p:nvSpPr>
        <p:spPr>
          <a:xfrm>
            <a:off x="4504801" y="2818013"/>
            <a:ext cx="1544090" cy="1346661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solidFill>
              <a:srgbClr val="93350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0" name="Прямоугольник 49">
            <a:extLst>
              <a:ext uri="{FF2B5EF4-FFF2-40B4-BE49-F238E27FC236}">
                <a16:creationId xmlns:a16="http://schemas.microsoft.com/office/drawing/2014/main" id="{7FC3C1F4-7C46-4839-95F2-DFB89F2EEC63}"/>
              </a:ext>
            </a:extLst>
          </p:cNvPr>
          <p:cNvSpPr/>
          <p:nvPr/>
        </p:nvSpPr>
        <p:spPr>
          <a:xfrm>
            <a:off x="6048891" y="2818013"/>
            <a:ext cx="1509641" cy="1346661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solidFill>
              <a:srgbClr val="93350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1" name="Прямоугольник 50">
            <a:extLst>
              <a:ext uri="{FF2B5EF4-FFF2-40B4-BE49-F238E27FC236}">
                <a16:creationId xmlns:a16="http://schemas.microsoft.com/office/drawing/2014/main" id="{CC031814-7A2C-473C-8592-CA87405493DA}"/>
              </a:ext>
            </a:extLst>
          </p:cNvPr>
          <p:cNvSpPr/>
          <p:nvPr/>
        </p:nvSpPr>
        <p:spPr>
          <a:xfrm>
            <a:off x="7558596" y="2818013"/>
            <a:ext cx="1595100" cy="1346661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solidFill>
              <a:srgbClr val="93350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2" name="Прямоугольник 51">
            <a:extLst>
              <a:ext uri="{FF2B5EF4-FFF2-40B4-BE49-F238E27FC236}">
                <a16:creationId xmlns:a16="http://schemas.microsoft.com/office/drawing/2014/main" id="{F1EAD53A-815A-4356-A4D4-4958A3F21883}"/>
              </a:ext>
            </a:extLst>
          </p:cNvPr>
          <p:cNvSpPr/>
          <p:nvPr/>
        </p:nvSpPr>
        <p:spPr>
          <a:xfrm>
            <a:off x="9153696" y="2818013"/>
            <a:ext cx="1550326" cy="1351896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solidFill>
              <a:srgbClr val="93350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3" name="Прямоугольник 52">
            <a:extLst>
              <a:ext uri="{FF2B5EF4-FFF2-40B4-BE49-F238E27FC236}">
                <a16:creationId xmlns:a16="http://schemas.microsoft.com/office/drawing/2014/main" id="{FFF70755-69FA-4C3B-8363-0CB6A6FD004A}"/>
              </a:ext>
            </a:extLst>
          </p:cNvPr>
          <p:cNvSpPr/>
          <p:nvPr/>
        </p:nvSpPr>
        <p:spPr>
          <a:xfrm>
            <a:off x="10704022" y="2818013"/>
            <a:ext cx="1487978" cy="1346661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solidFill>
              <a:srgbClr val="93350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5" name="Прямоугольник 54">
            <a:extLst>
              <a:ext uri="{FF2B5EF4-FFF2-40B4-BE49-F238E27FC236}">
                <a16:creationId xmlns:a16="http://schemas.microsoft.com/office/drawing/2014/main" id="{C4108106-7F71-4465-B16E-33F989CB52AB}"/>
              </a:ext>
            </a:extLst>
          </p:cNvPr>
          <p:cNvSpPr/>
          <p:nvPr/>
        </p:nvSpPr>
        <p:spPr>
          <a:xfrm>
            <a:off x="1487978" y="4164674"/>
            <a:ext cx="1487978" cy="1346661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solidFill>
              <a:srgbClr val="93350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6" name="Прямоугольник 55">
            <a:extLst>
              <a:ext uri="{FF2B5EF4-FFF2-40B4-BE49-F238E27FC236}">
                <a16:creationId xmlns:a16="http://schemas.microsoft.com/office/drawing/2014/main" id="{5E34A333-EE3F-4221-8CA0-E40A78F08D42}"/>
              </a:ext>
            </a:extLst>
          </p:cNvPr>
          <p:cNvSpPr/>
          <p:nvPr/>
        </p:nvSpPr>
        <p:spPr>
          <a:xfrm>
            <a:off x="2975955" y="4164674"/>
            <a:ext cx="1537855" cy="1346661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solidFill>
              <a:srgbClr val="93350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7" name="Прямоугольник 56">
            <a:extLst>
              <a:ext uri="{FF2B5EF4-FFF2-40B4-BE49-F238E27FC236}">
                <a16:creationId xmlns:a16="http://schemas.microsoft.com/office/drawing/2014/main" id="{82D636F5-A45D-414E-8492-7061BFCF21F6}"/>
              </a:ext>
            </a:extLst>
          </p:cNvPr>
          <p:cNvSpPr/>
          <p:nvPr/>
        </p:nvSpPr>
        <p:spPr>
          <a:xfrm>
            <a:off x="4504801" y="4164674"/>
            <a:ext cx="1544090" cy="1346661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solidFill>
              <a:srgbClr val="93350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9" name="Прямоугольник 58">
            <a:extLst>
              <a:ext uri="{FF2B5EF4-FFF2-40B4-BE49-F238E27FC236}">
                <a16:creationId xmlns:a16="http://schemas.microsoft.com/office/drawing/2014/main" id="{7255B501-154A-43E4-9F4F-2001EF31F093}"/>
              </a:ext>
            </a:extLst>
          </p:cNvPr>
          <p:cNvSpPr/>
          <p:nvPr/>
        </p:nvSpPr>
        <p:spPr>
          <a:xfrm>
            <a:off x="7557651" y="4164674"/>
            <a:ext cx="1596045" cy="1346661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solidFill>
              <a:srgbClr val="93350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0" name="Прямоугольник 59">
            <a:extLst>
              <a:ext uri="{FF2B5EF4-FFF2-40B4-BE49-F238E27FC236}">
                <a16:creationId xmlns:a16="http://schemas.microsoft.com/office/drawing/2014/main" id="{419C3264-F4EF-48E4-B134-0B69B15D31E6}"/>
              </a:ext>
            </a:extLst>
          </p:cNvPr>
          <p:cNvSpPr/>
          <p:nvPr/>
        </p:nvSpPr>
        <p:spPr>
          <a:xfrm>
            <a:off x="9153696" y="4164214"/>
            <a:ext cx="1550326" cy="1351562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solidFill>
              <a:srgbClr val="93350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1" name="Прямоугольник 60">
            <a:extLst>
              <a:ext uri="{FF2B5EF4-FFF2-40B4-BE49-F238E27FC236}">
                <a16:creationId xmlns:a16="http://schemas.microsoft.com/office/drawing/2014/main" id="{045EBC7E-A463-4DC2-B006-6510D01B0A15}"/>
              </a:ext>
            </a:extLst>
          </p:cNvPr>
          <p:cNvSpPr/>
          <p:nvPr/>
        </p:nvSpPr>
        <p:spPr>
          <a:xfrm>
            <a:off x="10704022" y="4164674"/>
            <a:ext cx="1487978" cy="1346661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solidFill>
              <a:srgbClr val="93350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5" name="Прямоугольник 64">
            <a:extLst>
              <a:ext uri="{FF2B5EF4-FFF2-40B4-BE49-F238E27FC236}">
                <a16:creationId xmlns:a16="http://schemas.microsoft.com/office/drawing/2014/main" id="{E693F017-F009-48FA-B069-2557F7B1C5DC}"/>
              </a:ext>
            </a:extLst>
          </p:cNvPr>
          <p:cNvSpPr/>
          <p:nvPr/>
        </p:nvSpPr>
        <p:spPr>
          <a:xfrm>
            <a:off x="4504801" y="5511339"/>
            <a:ext cx="1544090" cy="1346661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solidFill>
              <a:srgbClr val="93350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6" name="Прямоугольник 65">
            <a:extLst>
              <a:ext uri="{FF2B5EF4-FFF2-40B4-BE49-F238E27FC236}">
                <a16:creationId xmlns:a16="http://schemas.microsoft.com/office/drawing/2014/main" id="{CE41B742-9987-4CAD-A3EA-4F69477B8BB5}"/>
              </a:ext>
            </a:extLst>
          </p:cNvPr>
          <p:cNvSpPr/>
          <p:nvPr/>
        </p:nvSpPr>
        <p:spPr>
          <a:xfrm>
            <a:off x="6048891" y="5511339"/>
            <a:ext cx="1510287" cy="1346661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solidFill>
              <a:srgbClr val="93350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7" name="Прямоугольник 66">
            <a:extLst>
              <a:ext uri="{FF2B5EF4-FFF2-40B4-BE49-F238E27FC236}">
                <a16:creationId xmlns:a16="http://schemas.microsoft.com/office/drawing/2014/main" id="{7B1ED6B2-CF02-4803-9698-A097E82AFF98}"/>
              </a:ext>
            </a:extLst>
          </p:cNvPr>
          <p:cNvSpPr/>
          <p:nvPr/>
        </p:nvSpPr>
        <p:spPr>
          <a:xfrm>
            <a:off x="7557789" y="5511339"/>
            <a:ext cx="1595907" cy="1346661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solidFill>
              <a:srgbClr val="93350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8" name="Прямоугольник 67">
            <a:extLst>
              <a:ext uri="{FF2B5EF4-FFF2-40B4-BE49-F238E27FC236}">
                <a16:creationId xmlns:a16="http://schemas.microsoft.com/office/drawing/2014/main" id="{1D8C2BC3-5262-44AA-A074-F59AB3A3A1DA}"/>
              </a:ext>
            </a:extLst>
          </p:cNvPr>
          <p:cNvSpPr/>
          <p:nvPr/>
        </p:nvSpPr>
        <p:spPr>
          <a:xfrm>
            <a:off x="9153695" y="5511795"/>
            <a:ext cx="1550326" cy="134097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solidFill>
              <a:srgbClr val="93350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9" name="Прямоугольник 68">
            <a:extLst>
              <a:ext uri="{FF2B5EF4-FFF2-40B4-BE49-F238E27FC236}">
                <a16:creationId xmlns:a16="http://schemas.microsoft.com/office/drawing/2014/main" id="{C048A993-AA0B-4459-AF3F-24181154C25E}"/>
              </a:ext>
            </a:extLst>
          </p:cNvPr>
          <p:cNvSpPr/>
          <p:nvPr/>
        </p:nvSpPr>
        <p:spPr>
          <a:xfrm>
            <a:off x="10704022" y="5511339"/>
            <a:ext cx="1487978" cy="1346661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solidFill>
              <a:srgbClr val="93350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F7BA9BC9-C481-4A26-B808-5DEF506B9AE2}"/>
              </a:ext>
            </a:extLst>
          </p:cNvPr>
          <p:cNvGrpSpPr/>
          <p:nvPr/>
        </p:nvGrpSpPr>
        <p:grpSpPr>
          <a:xfrm>
            <a:off x="1487978" y="2818013"/>
            <a:ext cx="1487978" cy="1346661"/>
            <a:chOff x="1487978" y="2818013"/>
            <a:chExt cx="1487978" cy="1346661"/>
          </a:xfrm>
        </p:grpSpPr>
        <p:sp>
          <p:nvSpPr>
            <p:cNvPr id="47" name="Прямоугольник 46">
              <a:extLst>
                <a:ext uri="{FF2B5EF4-FFF2-40B4-BE49-F238E27FC236}">
                  <a16:creationId xmlns:a16="http://schemas.microsoft.com/office/drawing/2014/main" id="{8142027F-F00E-4DCB-A536-6C346AF82783}"/>
                </a:ext>
              </a:extLst>
            </p:cNvPr>
            <p:cNvSpPr/>
            <p:nvPr/>
          </p:nvSpPr>
          <p:spPr>
            <a:xfrm>
              <a:off x="1487978" y="2818013"/>
              <a:ext cx="1487978" cy="1346661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>
              <a:solidFill>
                <a:srgbClr val="93350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44" name="Рисунок 43">
              <a:extLst>
                <a:ext uri="{FF2B5EF4-FFF2-40B4-BE49-F238E27FC236}">
                  <a16:creationId xmlns:a16="http://schemas.microsoft.com/office/drawing/2014/main" id="{3D71D91A-3E20-41C4-BFE4-0861BD5C056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95978" y="2978906"/>
              <a:ext cx="1024874" cy="1024874"/>
            </a:xfrm>
            <a:prstGeom prst="rect">
              <a:avLst/>
            </a:prstGeom>
          </p:spPr>
        </p:pic>
      </p:grpSp>
      <p:sp>
        <p:nvSpPr>
          <p:cNvPr id="43" name="Прямоугольник 42">
            <a:extLst>
              <a:ext uri="{FF2B5EF4-FFF2-40B4-BE49-F238E27FC236}">
                <a16:creationId xmlns:a16="http://schemas.microsoft.com/office/drawing/2014/main" id="{871DCBA0-BBE9-44BE-92BE-F4AF315C5D74}"/>
              </a:ext>
            </a:extLst>
          </p:cNvPr>
          <p:cNvSpPr/>
          <p:nvPr/>
        </p:nvSpPr>
        <p:spPr>
          <a:xfrm>
            <a:off x="1488352" y="2812138"/>
            <a:ext cx="1487978" cy="1352666"/>
          </a:xfrm>
          <a:prstGeom prst="rect">
            <a:avLst/>
          </a:prstGeom>
          <a:solidFill>
            <a:schemeClr val="bg1"/>
          </a:solidFill>
          <a:ln>
            <a:solidFill>
              <a:srgbClr val="93350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>
                <a:solidFill>
                  <a:srgbClr val="93350D"/>
                </a:solidFill>
                <a:latin typeface="Arial Narrow" panose="020B0606020202030204" pitchFamily="34" charset="0"/>
              </a:rPr>
              <a:t>4 </a:t>
            </a:r>
            <a:r>
              <a:rPr lang="en-US" sz="4000" dirty="0">
                <a:solidFill>
                  <a:srgbClr val="93350D"/>
                </a:solidFill>
                <a:latin typeface="Arial Narrow" panose="020B0606020202030204" pitchFamily="34" charset="0"/>
              </a:rPr>
              <a:t>X 8</a:t>
            </a:r>
            <a:endParaRPr lang="ru-RU" sz="4000" dirty="0">
              <a:solidFill>
                <a:srgbClr val="93350D"/>
              </a:solidFill>
              <a:latin typeface="Arial Narrow" panose="020B0606020202030204" pitchFamily="34" charset="0"/>
            </a:endParaRPr>
          </a:p>
        </p:txBody>
      </p:sp>
      <p:sp>
        <p:nvSpPr>
          <p:cNvPr id="46" name="Прямоугольник 45">
            <a:extLst>
              <a:ext uri="{FF2B5EF4-FFF2-40B4-BE49-F238E27FC236}">
                <a16:creationId xmlns:a16="http://schemas.microsoft.com/office/drawing/2014/main" id="{D0C205DD-7E05-405A-ACE0-3E7A971E9D2A}"/>
              </a:ext>
            </a:extLst>
          </p:cNvPr>
          <p:cNvSpPr/>
          <p:nvPr/>
        </p:nvSpPr>
        <p:spPr>
          <a:xfrm>
            <a:off x="1488559" y="2818813"/>
            <a:ext cx="1488511" cy="1347087"/>
          </a:xfrm>
          <a:prstGeom prst="rect">
            <a:avLst/>
          </a:prstGeom>
          <a:solidFill>
            <a:schemeClr val="bg1"/>
          </a:solidFill>
          <a:ln>
            <a:solidFill>
              <a:srgbClr val="93350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dirty="0">
                <a:solidFill>
                  <a:srgbClr val="93350D"/>
                </a:solidFill>
                <a:latin typeface="Arial Narrow" panose="020B0606020202030204" pitchFamily="34" charset="0"/>
              </a:rPr>
              <a:t>?</a:t>
            </a:r>
          </a:p>
        </p:txBody>
      </p:sp>
      <p:sp>
        <p:nvSpPr>
          <p:cNvPr id="54" name="Прямоугольник 53">
            <a:extLst>
              <a:ext uri="{FF2B5EF4-FFF2-40B4-BE49-F238E27FC236}">
                <a16:creationId xmlns:a16="http://schemas.microsoft.com/office/drawing/2014/main" id="{3D7117E2-BEFD-4A9B-A6DC-3A3C73484628}"/>
              </a:ext>
            </a:extLst>
          </p:cNvPr>
          <p:cNvSpPr/>
          <p:nvPr/>
        </p:nvSpPr>
        <p:spPr>
          <a:xfrm>
            <a:off x="2978441" y="2818009"/>
            <a:ext cx="1527741" cy="1346661"/>
          </a:xfrm>
          <a:prstGeom prst="rect">
            <a:avLst/>
          </a:prstGeom>
          <a:solidFill>
            <a:schemeClr val="bg1"/>
          </a:solidFill>
          <a:ln>
            <a:solidFill>
              <a:srgbClr val="93350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>
                <a:solidFill>
                  <a:srgbClr val="93350D"/>
                </a:solidFill>
                <a:latin typeface="Arial Narrow" panose="020B0606020202030204" pitchFamily="34" charset="0"/>
              </a:rPr>
              <a:t>54 : 9</a:t>
            </a:r>
          </a:p>
        </p:txBody>
      </p:sp>
      <p:sp>
        <p:nvSpPr>
          <p:cNvPr id="62" name="Прямоугольник 61">
            <a:extLst>
              <a:ext uri="{FF2B5EF4-FFF2-40B4-BE49-F238E27FC236}">
                <a16:creationId xmlns:a16="http://schemas.microsoft.com/office/drawing/2014/main" id="{36230C00-D085-4109-A1A8-F06BAB2031CF}"/>
              </a:ext>
            </a:extLst>
          </p:cNvPr>
          <p:cNvSpPr/>
          <p:nvPr/>
        </p:nvSpPr>
        <p:spPr>
          <a:xfrm>
            <a:off x="2976077" y="2818362"/>
            <a:ext cx="1528475" cy="1345003"/>
          </a:xfrm>
          <a:prstGeom prst="rect">
            <a:avLst/>
          </a:prstGeom>
          <a:solidFill>
            <a:schemeClr val="bg1"/>
          </a:solidFill>
          <a:ln>
            <a:solidFill>
              <a:srgbClr val="93350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dirty="0">
                <a:solidFill>
                  <a:srgbClr val="93350D"/>
                </a:solidFill>
                <a:latin typeface="Arial Narrow" panose="020B0606020202030204" pitchFamily="34" charset="0"/>
              </a:rPr>
              <a:t>?</a:t>
            </a:r>
          </a:p>
        </p:txBody>
      </p:sp>
      <p:sp>
        <p:nvSpPr>
          <p:cNvPr id="71" name="Прямоугольник 70">
            <a:extLst>
              <a:ext uri="{FF2B5EF4-FFF2-40B4-BE49-F238E27FC236}">
                <a16:creationId xmlns:a16="http://schemas.microsoft.com/office/drawing/2014/main" id="{E6F647C9-913D-4AFD-ABC7-6A3DAC71896C}"/>
              </a:ext>
            </a:extLst>
          </p:cNvPr>
          <p:cNvSpPr/>
          <p:nvPr/>
        </p:nvSpPr>
        <p:spPr>
          <a:xfrm>
            <a:off x="2973309" y="4164674"/>
            <a:ext cx="1531236" cy="1347820"/>
          </a:xfrm>
          <a:prstGeom prst="rect">
            <a:avLst/>
          </a:prstGeom>
          <a:solidFill>
            <a:schemeClr val="bg1"/>
          </a:solidFill>
          <a:ln>
            <a:solidFill>
              <a:srgbClr val="93350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>
                <a:solidFill>
                  <a:srgbClr val="93350D"/>
                </a:solidFill>
                <a:latin typeface="Arial Narrow" panose="020B0606020202030204" pitchFamily="34" charset="0"/>
              </a:rPr>
              <a:t>6 </a:t>
            </a:r>
            <a:r>
              <a:rPr lang="en-US" sz="4000" dirty="0">
                <a:solidFill>
                  <a:srgbClr val="93350D"/>
                </a:solidFill>
                <a:latin typeface="Arial Narrow" panose="020B0606020202030204" pitchFamily="34" charset="0"/>
              </a:rPr>
              <a:t>X 7</a:t>
            </a:r>
            <a:endParaRPr lang="ru-RU" sz="4000" dirty="0">
              <a:solidFill>
                <a:srgbClr val="93350D"/>
              </a:solidFill>
              <a:latin typeface="Arial Narrow" panose="020B0606020202030204" pitchFamily="34" charset="0"/>
            </a:endParaRPr>
          </a:p>
        </p:txBody>
      </p:sp>
      <p:sp>
        <p:nvSpPr>
          <p:cNvPr id="72" name="Прямоугольник 71">
            <a:extLst>
              <a:ext uri="{FF2B5EF4-FFF2-40B4-BE49-F238E27FC236}">
                <a16:creationId xmlns:a16="http://schemas.microsoft.com/office/drawing/2014/main" id="{7FF5E100-12FE-49F9-9772-C291A00A28AF}"/>
              </a:ext>
            </a:extLst>
          </p:cNvPr>
          <p:cNvSpPr/>
          <p:nvPr/>
        </p:nvSpPr>
        <p:spPr>
          <a:xfrm>
            <a:off x="2973302" y="4163365"/>
            <a:ext cx="1531236" cy="1349129"/>
          </a:xfrm>
          <a:prstGeom prst="rect">
            <a:avLst/>
          </a:prstGeom>
          <a:solidFill>
            <a:schemeClr val="bg1"/>
          </a:solidFill>
          <a:ln>
            <a:solidFill>
              <a:srgbClr val="93350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600" dirty="0">
                <a:solidFill>
                  <a:srgbClr val="93350D"/>
                </a:solidFill>
                <a:latin typeface="Arial Narrow" panose="020B0606020202030204" pitchFamily="34" charset="0"/>
              </a:rPr>
              <a:t>?</a:t>
            </a:r>
          </a:p>
        </p:txBody>
      </p:sp>
      <p:sp>
        <p:nvSpPr>
          <p:cNvPr id="73" name="Прямоугольник 72">
            <a:extLst>
              <a:ext uri="{FF2B5EF4-FFF2-40B4-BE49-F238E27FC236}">
                <a16:creationId xmlns:a16="http://schemas.microsoft.com/office/drawing/2014/main" id="{43F7614E-0555-4EF4-B3F7-0CE012562927}"/>
              </a:ext>
            </a:extLst>
          </p:cNvPr>
          <p:cNvSpPr/>
          <p:nvPr/>
        </p:nvSpPr>
        <p:spPr>
          <a:xfrm>
            <a:off x="1492026" y="4164671"/>
            <a:ext cx="1481379" cy="1347846"/>
          </a:xfrm>
          <a:prstGeom prst="rect">
            <a:avLst/>
          </a:prstGeom>
          <a:solidFill>
            <a:schemeClr val="bg1"/>
          </a:solidFill>
          <a:ln>
            <a:solidFill>
              <a:srgbClr val="93350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>
                <a:solidFill>
                  <a:srgbClr val="93350D"/>
                </a:solidFill>
                <a:latin typeface="Arial Narrow" panose="020B0606020202030204" pitchFamily="34" charset="0"/>
              </a:rPr>
              <a:t>15 : 5</a:t>
            </a:r>
          </a:p>
        </p:txBody>
      </p:sp>
      <p:sp>
        <p:nvSpPr>
          <p:cNvPr id="74" name="Прямоугольник 73">
            <a:extLst>
              <a:ext uri="{FF2B5EF4-FFF2-40B4-BE49-F238E27FC236}">
                <a16:creationId xmlns:a16="http://schemas.microsoft.com/office/drawing/2014/main" id="{7A205122-2244-4285-BC49-CC2D11EA25AE}"/>
              </a:ext>
            </a:extLst>
          </p:cNvPr>
          <p:cNvSpPr/>
          <p:nvPr/>
        </p:nvSpPr>
        <p:spPr>
          <a:xfrm>
            <a:off x="1491859" y="4161782"/>
            <a:ext cx="1481356" cy="1350736"/>
          </a:xfrm>
          <a:prstGeom prst="rect">
            <a:avLst/>
          </a:prstGeom>
          <a:solidFill>
            <a:schemeClr val="bg1"/>
          </a:solidFill>
          <a:ln>
            <a:solidFill>
              <a:srgbClr val="93350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dirty="0">
                <a:solidFill>
                  <a:srgbClr val="93350D"/>
                </a:solidFill>
                <a:latin typeface="Arial Narrow" panose="020B0606020202030204" pitchFamily="34" charset="0"/>
              </a:rPr>
              <a:t>?</a:t>
            </a:r>
          </a:p>
        </p:txBody>
      </p:sp>
      <p:sp>
        <p:nvSpPr>
          <p:cNvPr id="75" name="Прямоугольник 74">
            <a:extLst>
              <a:ext uri="{FF2B5EF4-FFF2-40B4-BE49-F238E27FC236}">
                <a16:creationId xmlns:a16="http://schemas.microsoft.com/office/drawing/2014/main" id="{CE0B8086-5C4D-4A7B-A06B-17431A51EE33}"/>
              </a:ext>
            </a:extLst>
          </p:cNvPr>
          <p:cNvSpPr/>
          <p:nvPr/>
        </p:nvSpPr>
        <p:spPr>
          <a:xfrm>
            <a:off x="1488523" y="1471343"/>
            <a:ext cx="1485263" cy="1346661"/>
          </a:xfrm>
          <a:prstGeom prst="rect">
            <a:avLst/>
          </a:prstGeom>
          <a:solidFill>
            <a:schemeClr val="bg1"/>
          </a:solidFill>
          <a:ln>
            <a:solidFill>
              <a:srgbClr val="93350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>
                <a:solidFill>
                  <a:srgbClr val="93350D"/>
                </a:solidFill>
                <a:latin typeface="Arial Narrow" panose="020B0606020202030204" pitchFamily="34" charset="0"/>
              </a:rPr>
              <a:t>24 : 6</a:t>
            </a:r>
          </a:p>
        </p:txBody>
      </p:sp>
      <p:sp>
        <p:nvSpPr>
          <p:cNvPr id="76" name="Прямоугольник 75">
            <a:extLst>
              <a:ext uri="{FF2B5EF4-FFF2-40B4-BE49-F238E27FC236}">
                <a16:creationId xmlns:a16="http://schemas.microsoft.com/office/drawing/2014/main" id="{2597AF9E-36FF-4673-A7B9-68D061AAEABB}"/>
              </a:ext>
            </a:extLst>
          </p:cNvPr>
          <p:cNvSpPr/>
          <p:nvPr/>
        </p:nvSpPr>
        <p:spPr>
          <a:xfrm>
            <a:off x="1495186" y="1465581"/>
            <a:ext cx="1510108" cy="1346661"/>
          </a:xfrm>
          <a:prstGeom prst="rect">
            <a:avLst/>
          </a:prstGeom>
          <a:solidFill>
            <a:schemeClr val="bg1"/>
          </a:solidFill>
          <a:ln>
            <a:solidFill>
              <a:srgbClr val="93350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dirty="0">
                <a:solidFill>
                  <a:srgbClr val="93350D"/>
                </a:solidFill>
                <a:latin typeface="Arial Narrow" panose="020B0606020202030204" pitchFamily="34" charset="0"/>
              </a:rPr>
              <a:t>?</a:t>
            </a:r>
          </a:p>
        </p:txBody>
      </p:sp>
      <p:sp>
        <p:nvSpPr>
          <p:cNvPr id="77" name="Прямоугольник 76">
            <a:extLst>
              <a:ext uri="{FF2B5EF4-FFF2-40B4-BE49-F238E27FC236}">
                <a16:creationId xmlns:a16="http://schemas.microsoft.com/office/drawing/2014/main" id="{ABCBFC23-CB53-433F-98B7-A496CFCE2AA3}"/>
              </a:ext>
            </a:extLst>
          </p:cNvPr>
          <p:cNvSpPr/>
          <p:nvPr/>
        </p:nvSpPr>
        <p:spPr>
          <a:xfrm>
            <a:off x="2974567" y="1468735"/>
            <a:ext cx="1542241" cy="1346661"/>
          </a:xfrm>
          <a:prstGeom prst="rect">
            <a:avLst/>
          </a:prstGeom>
          <a:solidFill>
            <a:schemeClr val="bg1"/>
          </a:solidFill>
          <a:ln>
            <a:solidFill>
              <a:srgbClr val="93350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>
                <a:solidFill>
                  <a:srgbClr val="93350D"/>
                </a:solidFill>
                <a:latin typeface="Arial Narrow" panose="020B0606020202030204" pitchFamily="34" charset="0"/>
              </a:rPr>
              <a:t>7 </a:t>
            </a:r>
            <a:r>
              <a:rPr lang="en-US" sz="4000" dirty="0">
                <a:solidFill>
                  <a:srgbClr val="93350D"/>
                </a:solidFill>
                <a:latin typeface="Arial Narrow" panose="020B0606020202030204" pitchFamily="34" charset="0"/>
              </a:rPr>
              <a:t>X </a:t>
            </a:r>
            <a:r>
              <a:rPr lang="ru-RU" sz="4000" dirty="0">
                <a:solidFill>
                  <a:srgbClr val="93350D"/>
                </a:solidFill>
                <a:latin typeface="Arial Narrow" panose="020B0606020202030204" pitchFamily="34" charset="0"/>
              </a:rPr>
              <a:t>7</a:t>
            </a:r>
          </a:p>
        </p:txBody>
      </p:sp>
      <p:sp>
        <p:nvSpPr>
          <p:cNvPr id="78" name="Прямоугольник 77">
            <a:extLst>
              <a:ext uri="{FF2B5EF4-FFF2-40B4-BE49-F238E27FC236}">
                <a16:creationId xmlns:a16="http://schemas.microsoft.com/office/drawing/2014/main" id="{EC8058FB-6F1F-455D-A0E3-6DA0363A123B}"/>
              </a:ext>
            </a:extLst>
          </p:cNvPr>
          <p:cNvSpPr/>
          <p:nvPr/>
        </p:nvSpPr>
        <p:spPr>
          <a:xfrm>
            <a:off x="2973785" y="1466896"/>
            <a:ext cx="1534403" cy="1352680"/>
          </a:xfrm>
          <a:prstGeom prst="rect">
            <a:avLst/>
          </a:prstGeom>
          <a:solidFill>
            <a:schemeClr val="bg1"/>
          </a:solidFill>
          <a:ln>
            <a:solidFill>
              <a:srgbClr val="93350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dirty="0">
                <a:solidFill>
                  <a:srgbClr val="93350D"/>
                </a:solidFill>
                <a:latin typeface="Arial Narrow" panose="020B0606020202030204" pitchFamily="34" charset="0"/>
              </a:rPr>
              <a:t>?</a:t>
            </a:r>
          </a:p>
        </p:txBody>
      </p:sp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1D4FFD73-EC36-410D-B8CE-952FFE416A30}"/>
              </a:ext>
            </a:extLst>
          </p:cNvPr>
          <p:cNvGrpSpPr/>
          <p:nvPr/>
        </p:nvGrpSpPr>
        <p:grpSpPr>
          <a:xfrm>
            <a:off x="4504801" y="1471352"/>
            <a:ext cx="1558307" cy="1346661"/>
            <a:chOff x="4504801" y="1471352"/>
            <a:chExt cx="1558307" cy="1346661"/>
          </a:xfrm>
        </p:grpSpPr>
        <p:sp>
          <p:nvSpPr>
            <p:cNvPr id="33" name="Прямоугольник 32">
              <a:extLst>
                <a:ext uri="{FF2B5EF4-FFF2-40B4-BE49-F238E27FC236}">
                  <a16:creationId xmlns:a16="http://schemas.microsoft.com/office/drawing/2014/main" id="{5B96518E-FCD6-4BCD-9E8A-F907C3753ECD}"/>
                </a:ext>
              </a:extLst>
            </p:cNvPr>
            <p:cNvSpPr/>
            <p:nvPr/>
          </p:nvSpPr>
          <p:spPr>
            <a:xfrm>
              <a:off x="4504801" y="1471352"/>
              <a:ext cx="1544090" cy="1346661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>
              <a:solidFill>
                <a:srgbClr val="93350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6000" dirty="0">
                <a:solidFill>
                  <a:srgbClr val="93350D"/>
                </a:solidFill>
                <a:latin typeface="Arial Narrow" panose="020B0606020202030204" pitchFamily="34" charset="0"/>
              </a:endParaRPr>
            </a:p>
          </p:txBody>
        </p:sp>
        <p:pic>
          <p:nvPicPr>
            <p:cNvPr id="83" name="Рисунок 82">
              <a:extLst>
                <a:ext uri="{FF2B5EF4-FFF2-40B4-BE49-F238E27FC236}">
                  <a16:creationId xmlns:a16="http://schemas.microsoft.com/office/drawing/2014/main" id="{7621EE85-7319-4E22-A806-185D9B65D0C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1263" b="10556"/>
            <a:stretch/>
          </p:blipFill>
          <p:spPr>
            <a:xfrm>
              <a:off x="4842862" y="1498443"/>
              <a:ext cx="1220246" cy="1270633"/>
            </a:xfrm>
            <a:prstGeom prst="rect">
              <a:avLst/>
            </a:prstGeom>
          </p:spPr>
        </p:pic>
      </p:grpSp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B3E671B3-84B3-4F2E-91C4-6D2F64471B9A}"/>
              </a:ext>
            </a:extLst>
          </p:cNvPr>
          <p:cNvGrpSpPr/>
          <p:nvPr/>
        </p:nvGrpSpPr>
        <p:grpSpPr>
          <a:xfrm>
            <a:off x="6046365" y="1471353"/>
            <a:ext cx="1506155" cy="1343939"/>
            <a:chOff x="6046365" y="1471353"/>
            <a:chExt cx="1506155" cy="1343939"/>
          </a:xfrm>
        </p:grpSpPr>
        <p:sp>
          <p:nvSpPr>
            <p:cNvPr id="34" name="Прямоугольник 33">
              <a:extLst>
                <a:ext uri="{FF2B5EF4-FFF2-40B4-BE49-F238E27FC236}">
                  <a16:creationId xmlns:a16="http://schemas.microsoft.com/office/drawing/2014/main" id="{6308C20B-C23A-42A7-A929-B7517BE22C49}"/>
                </a:ext>
              </a:extLst>
            </p:cNvPr>
            <p:cNvSpPr/>
            <p:nvPr/>
          </p:nvSpPr>
          <p:spPr>
            <a:xfrm>
              <a:off x="6048891" y="1471353"/>
              <a:ext cx="1503629" cy="1343939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>
              <a:solidFill>
                <a:srgbClr val="93350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6000" dirty="0">
                <a:solidFill>
                  <a:srgbClr val="93350D"/>
                </a:solidFill>
                <a:latin typeface="Arial Narrow" panose="020B0606020202030204" pitchFamily="34" charset="0"/>
              </a:endParaRPr>
            </a:p>
          </p:txBody>
        </p:sp>
        <p:pic>
          <p:nvPicPr>
            <p:cNvPr id="84" name="Рисунок 83">
              <a:extLst>
                <a:ext uri="{FF2B5EF4-FFF2-40B4-BE49-F238E27FC236}">
                  <a16:creationId xmlns:a16="http://schemas.microsoft.com/office/drawing/2014/main" id="{D46DC049-5F10-4BE8-A6D8-55A0C20D787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/>
            <a:srcRect l="49154"/>
            <a:stretch/>
          </p:blipFill>
          <p:spPr>
            <a:xfrm>
              <a:off x="6046365" y="1498176"/>
              <a:ext cx="1226362" cy="1211774"/>
            </a:xfrm>
            <a:prstGeom prst="rect">
              <a:avLst/>
            </a:prstGeom>
          </p:spPr>
        </p:pic>
      </p:grpSp>
      <p:sp>
        <p:nvSpPr>
          <p:cNvPr id="79" name="Прямоугольник 78">
            <a:extLst>
              <a:ext uri="{FF2B5EF4-FFF2-40B4-BE49-F238E27FC236}">
                <a16:creationId xmlns:a16="http://schemas.microsoft.com/office/drawing/2014/main" id="{215C5E00-1FF7-4457-8D86-E9659B06AE03}"/>
              </a:ext>
            </a:extLst>
          </p:cNvPr>
          <p:cNvSpPr/>
          <p:nvPr/>
        </p:nvSpPr>
        <p:spPr>
          <a:xfrm>
            <a:off x="4506314" y="1470456"/>
            <a:ext cx="1543174" cy="1346661"/>
          </a:xfrm>
          <a:prstGeom prst="rect">
            <a:avLst/>
          </a:prstGeom>
          <a:solidFill>
            <a:schemeClr val="bg1"/>
          </a:solidFill>
          <a:ln>
            <a:solidFill>
              <a:srgbClr val="93350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>
                <a:solidFill>
                  <a:srgbClr val="93350D"/>
                </a:solidFill>
                <a:latin typeface="Arial Narrow" panose="020B0606020202030204" pitchFamily="34" charset="0"/>
              </a:rPr>
              <a:t>81 : 9</a:t>
            </a:r>
          </a:p>
        </p:txBody>
      </p:sp>
      <p:sp>
        <p:nvSpPr>
          <p:cNvPr id="80" name="Прямоугольник 79">
            <a:extLst>
              <a:ext uri="{FF2B5EF4-FFF2-40B4-BE49-F238E27FC236}">
                <a16:creationId xmlns:a16="http://schemas.microsoft.com/office/drawing/2014/main" id="{1B00724E-975A-47CD-A2F7-679A230D2016}"/>
              </a:ext>
            </a:extLst>
          </p:cNvPr>
          <p:cNvSpPr/>
          <p:nvPr/>
        </p:nvSpPr>
        <p:spPr>
          <a:xfrm>
            <a:off x="4509701" y="1464892"/>
            <a:ext cx="1539737" cy="1348393"/>
          </a:xfrm>
          <a:prstGeom prst="rect">
            <a:avLst/>
          </a:prstGeom>
          <a:solidFill>
            <a:schemeClr val="bg1"/>
          </a:solidFill>
          <a:ln>
            <a:solidFill>
              <a:srgbClr val="93350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dirty="0">
                <a:solidFill>
                  <a:srgbClr val="93350D"/>
                </a:solidFill>
                <a:latin typeface="Arial Narrow" panose="020B0606020202030204" pitchFamily="34" charset="0"/>
              </a:rPr>
              <a:t>?</a:t>
            </a:r>
          </a:p>
        </p:txBody>
      </p:sp>
      <p:sp>
        <p:nvSpPr>
          <p:cNvPr id="81" name="Прямоугольник 80">
            <a:extLst>
              <a:ext uri="{FF2B5EF4-FFF2-40B4-BE49-F238E27FC236}">
                <a16:creationId xmlns:a16="http://schemas.microsoft.com/office/drawing/2014/main" id="{DFCB981F-BAFD-43A8-8F81-EF453FB6C2FA}"/>
              </a:ext>
            </a:extLst>
          </p:cNvPr>
          <p:cNvSpPr/>
          <p:nvPr/>
        </p:nvSpPr>
        <p:spPr>
          <a:xfrm>
            <a:off x="6044506" y="1469082"/>
            <a:ext cx="1509025" cy="1345442"/>
          </a:xfrm>
          <a:prstGeom prst="rect">
            <a:avLst/>
          </a:prstGeom>
          <a:solidFill>
            <a:schemeClr val="bg1"/>
          </a:solidFill>
          <a:ln>
            <a:solidFill>
              <a:srgbClr val="93350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>
                <a:solidFill>
                  <a:srgbClr val="93350D"/>
                </a:solidFill>
                <a:latin typeface="Arial Narrow" panose="020B0606020202030204" pitchFamily="34" charset="0"/>
              </a:rPr>
              <a:t>3 </a:t>
            </a:r>
            <a:r>
              <a:rPr lang="en-US" sz="4000" dirty="0">
                <a:solidFill>
                  <a:srgbClr val="93350D"/>
                </a:solidFill>
                <a:latin typeface="Arial Narrow" panose="020B0606020202030204" pitchFamily="34" charset="0"/>
              </a:rPr>
              <a:t>X 9</a:t>
            </a:r>
            <a:endParaRPr lang="ru-RU" sz="4000" dirty="0">
              <a:solidFill>
                <a:srgbClr val="93350D"/>
              </a:solidFill>
              <a:latin typeface="Arial Narrow" panose="020B0606020202030204" pitchFamily="34" charset="0"/>
            </a:endParaRPr>
          </a:p>
        </p:txBody>
      </p:sp>
      <p:sp>
        <p:nvSpPr>
          <p:cNvPr id="82" name="Прямоугольник 81">
            <a:extLst>
              <a:ext uri="{FF2B5EF4-FFF2-40B4-BE49-F238E27FC236}">
                <a16:creationId xmlns:a16="http://schemas.microsoft.com/office/drawing/2014/main" id="{C5250D82-1F77-46D5-A6E8-3A0E6279C350}"/>
              </a:ext>
            </a:extLst>
          </p:cNvPr>
          <p:cNvSpPr/>
          <p:nvPr/>
        </p:nvSpPr>
        <p:spPr>
          <a:xfrm>
            <a:off x="6047362" y="1467447"/>
            <a:ext cx="1509149" cy="1345329"/>
          </a:xfrm>
          <a:prstGeom prst="rect">
            <a:avLst/>
          </a:prstGeom>
          <a:solidFill>
            <a:schemeClr val="bg1"/>
          </a:solidFill>
          <a:ln>
            <a:solidFill>
              <a:srgbClr val="93350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dirty="0">
                <a:solidFill>
                  <a:srgbClr val="93350D"/>
                </a:solidFill>
                <a:latin typeface="Arial Narrow" panose="020B0606020202030204" pitchFamily="34" charset="0"/>
              </a:rPr>
              <a:t>?</a:t>
            </a:r>
          </a:p>
        </p:txBody>
      </p:sp>
      <p:sp>
        <p:nvSpPr>
          <p:cNvPr id="85" name="Прямоугольник 84">
            <a:extLst>
              <a:ext uri="{FF2B5EF4-FFF2-40B4-BE49-F238E27FC236}">
                <a16:creationId xmlns:a16="http://schemas.microsoft.com/office/drawing/2014/main" id="{111D2D8A-8AAB-4C08-BB56-725B3C599D39}"/>
              </a:ext>
            </a:extLst>
          </p:cNvPr>
          <p:cNvSpPr/>
          <p:nvPr/>
        </p:nvSpPr>
        <p:spPr>
          <a:xfrm>
            <a:off x="7559180" y="1468734"/>
            <a:ext cx="1599646" cy="1346661"/>
          </a:xfrm>
          <a:prstGeom prst="rect">
            <a:avLst/>
          </a:prstGeom>
          <a:solidFill>
            <a:schemeClr val="bg1"/>
          </a:solidFill>
          <a:ln>
            <a:solidFill>
              <a:srgbClr val="93350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>
                <a:solidFill>
                  <a:srgbClr val="93350D"/>
                </a:solidFill>
                <a:latin typeface="Arial Narrow" panose="020B0606020202030204" pitchFamily="34" charset="0"/>
              </a:rPr>
              <a:t>5 </a:t>
            </a:r>
            <a:r>
              <a:rPr lang="en-US" sz="4000" dirty="0">
                <a:solidFill>
                  <a:srgbClr val="93350D"/>
                </a:solidFill>
                <a:latin typeface="Arial Narrow" panose="020B0606020202030204" pitchFamily="34" charset="0"/>
              </a:rPr>
              <a:t>X </a:t>
            </a:r>
            <a:r>
              <a:rPr lang="ru-RU" sz="4000" dirty="0">
                <a:solidFill>
                  <a:srgbClr val="93350D"/>
                </a:solidFill>
                <a:latin typeface="Arial Narrow" panose="020B0606020202030204" pitchFamily="34" charset="0"/>
              </a:rPr>
              <a:t>6</a:t>
            </a:r>
          </a:p>
        </p:txBody>
      </p:sp>
      <p:sp>
        <p:nvSpPr>
          <p:cNvPr id="86" name="Прямоугольник 85">
            <a:extLst>
              <a:ext uri="{FF2B5EF4-FFF2-40B4-BE49-F238E27FC236}">
                <a16:creationId xmlns:a16="http://schemas.microsoft.com/office/drawing/2014/main" id="{42B7A83E-8CC3-4948-8904-65A541FB47A5}"/>
              </a:ext>
            </a:extLst>
          </p:cNvPr>
          <p:cNvSpPr/>
          <p:nvPr/>
        </p:nvSpPr>
        <p:spPr>
          <a:xfrm>
            <a:off x="7559178" y="1469756"/>
            <a:ext cx="1591109" cy="1345353"/>
          </a:xfrm>
          <a:prstGeom prst="rect">
            <a:avLst/>
          </a:prstGeom>
          <a:solidFill>
            <a:schemeClr val="bg1"/>
          </a:solidFill>
          <a:ln>
            <a:solidFill>
              <a:srgbClr val="93350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dirty="0">
                <a:solidFill>
                  <a:srgbClr val="93350D"/>
                </a:solidFill>
                <a:latin typeface="Arial Narrow" panose="020B0606020202030204" pitchFamily="34" charset="0"/>
              </a:rPr>
              <a:t>?</a:t>
            </a:r>
          </a:p>
        </p:txBody>
      </p:sp>
      <p:sp>
        <p:nvSpPr>
          <p:cNvPr id="87" name="Прямоугольник 86">
            <a:extLst>
              <a:ext uri="{FF2B5EF4-FFF2-40B4-BE49-F238E27FC236}">
                <a16:creationId xmlns:a16="http://schemas.microsoft.com/office/drawing/2014/main" id="{1E880F63-F078-4EF4-A73D-160363BD3F15}"/>
              </a:ext>
            </a:extLst>
          </p:cNvPr>
          <p:cNvSpPr/>
          <p:nvPr/>
        </p:nvSpPr>
        <p:spPr>
          <a:xfrm>
            <a:off x="4504554" y="2816345"/>
            <a:ext cx="1549672" cy="1350941"/>
          </a:xfrm>
          <a:prstGeom prst="rect">
            <a:avLst/>
          </a:prstGeom>
          <a:solidFill>
            <a:schemeClr val="bg1"/>
          </a:solidFill>
          <a:ln>
            <a:solidFill>
              <a:srgbClr val="93350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>
                <a:solidFill>
                  <a:srgbClr val="93350D"/>
                </a:solidFill>
                <a:latin typeface="Arial Narrow" panose="020B0606020202030204" pitchFamily="34" charset="0"/>
              </a:rPr>
              <a:t>48 : 8</a:t>
            </a:r>
          </a:p>
        </p:txBody>
      </p:sp>
      <p:sp>
        <p:nvSpPr>
          <p:cNvPr id="88" name="Прямоугольник 87">
            <a:extLst>
              <a:ext uri="{FF2B5EF4-FFF2-40B4-BE49-F238E27FC236}">
                <a16:creationId xmlns:a16="http://schemas.microsoft.com/office/drawing/2014/main" id="{A7B88284-FC6E-4465-A3C1-359642610965}"/>
              </a:ext>
            </a:extLst>
          </p:cNvPr>
          <p:cNvSpPr/>
          <p:nvPr/>
        </p:nvSpPr>
        <p:spPr>
          <a:xfrm>
            <a:off x="4504551" y="2814612"/>
            <a:ext cx="1546823" cy="1348378"/>
          </a:xfrm>
          <a:prstGeom prst="rect">
            <a:avLst/>
          </a:prstGeom>
          <a:solidFill>
            <a:schemeClr val="bg1"/>
          </a:solidFill>
          <a:ln>
            <a:solidFill>
              <a:srgbClr val="93350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dirty="0">
                <a:solidFill>
                  <a:srgbClr val="93350D"/>
                </a:solidFill>
                <a:latin typeface="Arial Narrow" panose="020B0606020202030204" pitchFamily="34" charset="0"/>
              </a:rPr>
              <a:t>?</a:t>
            </a:r>
          </a:p>
        </p:txBody>
      </p:sp>
      <p:sp>
        <p:nvSpPr>
          <p:cNvPr id="89" name="Прямоугольник 88">
            <a:extLst>
              <a:ext uri="{FF2B5EF4-FFF2-40B4-BE49-F238E27FC236}">
                <a16:creationId xmlns:a16="http://schemas.microsoft.com/office/drawing/2014/main" id="{0979A1AA-8995-4B53-A673-DAA1F1C967CC}"/>
              </a:ext>
            </a:extLst>
          </p:cNvPr>
          <p:cNvSpPr/>
          <p:nvPr/>
        </p:nvSpPr>
        <p:spPr>
          <a:xfrm>
            <a:off x="6053773" y="2815294"/>
            <a:ext cx="1504744" cy="1347168"/>
          </a:xfrm>
          <a:prstGeom prst="rect">
            <a:avLst/>
          </a:prstGeom>
          <a:solidFill>
            <a:schemeClr val="bg1"/>
          </a:solidFill>
          <a:ln>
            <a:solidFill>
              <a:srgbClr val="93350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>
                <a:solidFill>
                  <a:srgbClr val="93350D"/>
                </a:solidFill>
                <a:latin typeface="Arial Narrow" panose="020B0606020202030204" pitchFamily="34" charset="0"/>
              </a:rPr>
              <a:t>8 </a:t>
            </a:r>
            <a:r>
              <a:rPr lang="en-US" sz="4000" dirty="0">
                <a:solidFill>
                  <a:srgbClr val="93350D"/>
                </a:solidFill>
                <a:latin typeface="Arial Narrow" panose="020B0606020202030204" pitchFamily="34" charset="0"/>
              </a:rPr>
              <a:t>X</a:t>
            </a:r>
            <a:r>
              <a:rPr lang="ru-RU" sz="4000" dirty="0">
                <a:solidFill>
                  <a:srgbClr val="93350D"/>
                </a:solidFill>
                <a:latin typeface="Arial Narrow" panose="020B0606020202030204" pitchFamily="34" charset="0"/>
              </a:rPr>
              <a:t> 8</a:t>
            </a:r>
            <a:r>
              <a:rPr lang="en-US" sz="4000" dirty="0">
                <a:solidFill>
                  <a:srgbClr val="93350D"/>
                </a:solidFill>
                <a:latin typeface="Arial Narrow" panose="020B0606020202030204" pitchFamily="34" charset="0"/>
              </a:rPr>
              <a:t> </a:t>
            </a:r>
            <a:endParaRPr lang="ru-RU" sz="4000" dirty="0">
              <a:solidFill>
                <a:srgbClr val="93350D"/>
              </a:solidFill>
              <a:latin typeface="Arial Narrow" panose="020B0606020202030204" pitchFamily="34" charset="0"/>
            </a:endParaRPr>
          </a:p>
        </p:txBody>
      </p:sp>
      <p:sp>
        <p:nvSpPr>
          <p:cNvPr id="90" name="Прямоугольник 89">
            <a:extLst>
              <a:ext uri="{FF2B5EF4-FFF2-40B4-BE49-F238E27FC236}">
                <a16:creationId xmlns:a16="http://schemas.microsoft.com/office/drawing/2014/main" id="{9C82F943-A0F7-4C03-A7BE-226721ACD64F}"/>
              </a:ext>
            </a:extLst>
          </p:cNvPr>
          <p:cNvSpPr/>
          <p:nvPr/>
        </p:nvSpPr>
        <p:spPr>
          <a:xfrm>
            <a:off x="6049639" y="2818684"/>
            <a:ext cx="1508876" cy="1343776"/>
          </a:xfrm>
          <a:prstGeom prst="rect">
            <a:avLst/>
          </a:prstGeom>
          <a:solidFill>
            <a:schemeClr val="bg1"/>
          </a:solidFill>
          <a:ln>
            <a:solidFill>
              <a:srgbClr val="93350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dirty="0">
                <a:solidFill>
                  <a:srgbClr val="93350D"/>
                </a:solidFill>
                <a:latin typeface="Arial Narrow" panose="020B0606020202030204" pitchFamily="34" charset="0"/>
              </a:rPr>
              <a:t>?</a:t>
            </a:r>
          </a:p>
        </p:txBody>
      </p:sp>
      <p:sp>
        <p:nvSpPr>
          <p:cNvPr id="91" name="Прямоугольник 90">
            <a:extLst>
              <a:ext uri="{FF2B5EF4-FFF2-40B4-BE49-F238E27FC236}">
                <a16:creationId xmlns:a16="http://schemas.microsoft.com/office/drawing/2014/main" id="{70BBD948-4660-4147-8863-E1D9DB6EE4E8}"/>
              </a:ext>
            </a:extLst>
          </p:cNvPr>
          <p:cNvSpPr/>
          <p:nvPr/>
        </p:nvSpPr>
        <p:spPr>
          <a:xfrm>
            <a:off x="7558517" y="2812778"/>
            <a:ext cx="1595176" cy="1352509"/>
          </a:xfrm>
          <a:prstGeom prst="rect">
            <a:avLst/>
          </a:prstGeom>
          <a:solidFill>
            <a:schemeClr val="bg1"/>
          </a:solidFill>
          <a:ln>
            <a:solidFill>
              <a:srgbClr val="93350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>
                <a:solidFill>
                  <a:srgbClr val="93350D"/>
                </a:solidFill>
                <a:latin typeface="Arial Narrow" panose="020B0606020202030204" pitchFamily="34" charset="0"/>
              </a:rPr>
              <a:t>28 : 4</a:t>
            </a:r>
          </a:p>
        </p:txBody>
      </p:sp>
      <p:sp>
        <p:nvSpPr>
          <p:cNvPr id="92" name="Прямоугольник 91">
            <a:extLst>
              <a:ext uri="{FF2B5EF4-FFF2-40B4-BE49-F238E27FC236}">
                <a16:creationId xmlns:a16="http://schemas.microsoft.com/office/drawing/2014/main" id="{5F727C27-C707-43F2-8866-81B8C2B66B63}"/>
              </a:ext>
            </a:extLst>
          </p:cNvPr>
          <p:cNvSpPr/>
          <p:nvPr/>
        </p:nvSpPr>
        <p:spPr>
          <a:xfrm>
            <a:off x="7558516" y="2815108"/>
            <a:ext cx="1591126" cy="1350003"/>
          </a:xfrm>
          <a:prstGeom prst="rect">
            <a:avLst/>
          </a:prstGeom>
          <a:solidFill>
            <a:schemeClr val="bg1"/>
          </a:solidFill>
          <a:ln>
            <a:solidFill>
              <a:srgbClr val="93350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dirty="0">
                <a:solidFill>
                  <a:srgbClr val="93350D"/>
                </a:solidFill>
                <a:latin typeface="Arial Narrow" panose="020B0606020202030204" pitchFamily="34" charset="0"/>
              </a:rPr>
              <a:t>?</a:t>
            </a:r>
          </a:p>
        </p:txBody>
      </p:sp>
      <p:sp>
        <p:nvSpPr>
          <p:cNvPr id="93" name="Прямоугольник 92">
            <a:extLst>
              <a:ext uri="{FF2B5EF4-FFF2-40B4-BE49-F238E27FC236}">
                <a16:creationId xmlns:a16="http://schemas.microsoft.com/office/drawing/2014/main" id="{F08B8C0A-A07A-405E-9E08-8CAB3AD46483}"/>
              </a:ext>
            </a:extLst>
          </p:cNvPr>
          <p:cNvSpPr/>
          <p:nvPr/>
        </p:nvSpPr>
        <p:spPr>
          <a:xfrm>
            <a:off x="4504909" y="4163107"/>
            <a:ext cx="1545245" cy="1347615"/>
          </a:xfrm>
          <a:prstGeom prst="rect">
            <a:avLst/>
          </a:prstGeom>
          <a:solidFill>
            <a:schemeClr val="bg1"/>
          </a:solidFill>
          <a:ln>
            <a:solidFill>
              <a:srgbClr val="93350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>
                <a:solidFill>
                  <a:srgbClr val="93350D"/>
                </a:solidFill>
                <a:latin typeface="Arial Narrow" panose="020B0606020202030204" pitchFamily="34" charset="0"/>
              </a:rPr>
              <a:t>45 : 5</a:t>
            </a:r>
          </a:p>
        </p:txBody>
      </p:sp>
      <p:sp>
        <p:nvSpPr>
          <p:cNvPr id="94" name="Прямоугольник 93">
            <a:extLst>
              <a:ext uri="{FF2B5EF4-FFF2-40B4-BE49-F238E27FC236}">
                <a16:creationId xmlns:a16="http://schemas.microsoft.com/office/drawing/2014/main" id="{4A2F8B55-2520-419A-9FD3-99313D94CA53}"/>
              </a:ext>
            </a:extLst>
          </p:cNvPr>
          <p:cNvSpPr/>
          <p:nvPr/>
        </p:nvSpPr>
        <p:spPr>
          <a:xfrm>
            <a:off x="4504626" y="4162836"/>
            <a:ext cx="1548746" cy="1347820"/>
          </a:xfrm>
          <a:prstGeom prst="rect">
            <a:avLst/>
          </a:prstGeom>
          <a:solidFill>
            <a:schemeClr val="bg1"/>
          </a:solidFill>
          <a:ln>
            <a:solidFill>
              <a:srgbClr val="93350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dirty="0">
                <a:solidFill>
                  <a:srgbClr val="93350D"/>
                </a:solidFill>
                <a:latin typeface="Arial Narrow" panose="020B0606020202030204" pitchFamily="34" charset="0"/>
              </a:rPr>
              <a:t>?</a:t>
            </a:r>
          </a:p>
        </p:txBody>
      </p:sp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E13BBF07-FD43-4B8E-B1E0-5DB0ED79E975}"/>
              </a:ext>
            </a:extLst>
          </p:cNvPr>
          <p:cNvGrpSpPr/>
          <p:nvPr/>
        </p:nvGrpSpPr>
        <p:grpSpPr>
          <a:xfrm>
            <a:off x="6048891" y="4164674"/>
            <a:ext cx="1507025" cy="1346661"/>
            <a:chOff x="6048891" y="4164674"/>
            <a:chExt cx="1507025" cy="1346661"/>
          </a:xfrm>
        </p:grpSpPr>
        <p:sp>
          <p:nvSpPr>
            <p:cNvPr id="58" name="Прямоугольник 57">
              <a:extLst>
                <a:ext uri="{FF2B5EF4-FFF2-40B4-BE49-F238E27FC236}">
                  <a16:creationId xmlns:a16="http://schemas.microsoft.com/office/drawing/2014/main" id="{9D7F5BEB-100C-431B-AEF2-D6414F31137F}"/>
                </a:ext>
              </a:extLst>
            </p:cNvPr>
            <p:cNvSpPr/>
            <p:nvPr/>
          </p:nvSpPr>
          <p:spPr>
            <a:xfrm>
              <a:off x="6048891" y="4164674"/>
              <a:ext cx="1507025" cy="1346661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>
              <a:solidFill>
                <a:srgbClr val="93350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6" name="Рисунок 5">
              <a:extLst>
                <a:ext uri="{FF2B5EF4-FFF2-40B4-BE49-F238E27FC236}">
                  <a16:creationId xmlns:a16="http://schemas.microsoft.com/office/drawing/2014/main" id="{F1C83056-3C25-4DA1-88DD-00C51F33FCF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0276" b="13193"/>
            <a:stretch/>
          </p:blipFill>
          <p:spPr>
            <a:xfrm>
              <a:off x="6417222" y="4284129"/>
              <a:ext cx="1137558" cy="1200070"/>
            </a:xfrm>
            <a:prstGeom prst="rect">
              <a:avLst/>
            </a:prstGeom>
          </p:spPr>
        </p:pic>
      </p:grpSp>
      <p:pic>
        <p:nvPicPr>
          <p:cNvPr id="95" name="Рисунок 94">
            <a:extLst>
              <a:ext uri="{FF2B5EF4-FFF2-40B4-BE49-F238E27FC236}">
                <a16:creationId xmlns:a16="http://schemas.microsoft.com/office/drawing/2014/main" id="{4BA47FDB-BE5F-47EA-9D1B-1502AD633EDF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665" r="28460" b="13193"/>
          <a:stretch/>
        </p:blipFill>
        <p:spPr>
          <a:xfrm>
            <a:off x="7552519" y="4284129"/>
            <a:ext cx="1602565" cy="1200070"/>
          </a:xfrm>
          <a:prstGeom prst="rect">
            <a:avLst/>
          </a:prstGeom>
        </p:spPr>
      </p:pic>
      <p:pic>
        <p:nvPicPr>
          <p:cNvPr id="96" name="Рисунок 95">
            <a:extLst>
              <a:ext uri="{FF2B5EF4-FFF2-40B4-BE49-F238E27FC236}">
                <a16:creationId xmlns:a16="http://schemas.microsoft.com/office/drawing/2014/main" id="{AE666BFA-0E07-4A8F-8989-9D35D63CBF46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573" b="13193"/>
          <a:stretch/>
        </p:blipFill>
        <p:spPr>
          <a:xfrm>
            <a:off x="9156338" y="4298794"/>
            <a:ext cx="1087912" cy="1185405"/>
          </a:xfrm>
          <a:prstGeom prst="rect">
            <a:avLst/>
          </a:prstGeom>
        </p:spPr>
      </p:pic>
      <p:sp>
        <p:nvSpPr>
          <p:cNvPr id="97" name="Прямоугольник 96">
            <a:extLst>
              <a:ext uri="{FF2B5EF4-FFF2-40B4-BE49-F238E27FC236}">
                <a16:creationId xmlns:a16="http://schemas.microsoft.com/office/drawing/2014/main" id="{61D8DBF9-0227-4CD3-A10D-1B834B3F78AA}"/>
              </a:ext>
            </a:extLst>
          </p:cNvPr>
          <p:cNvSpPr/>
          <p:nvPr/>
        </p:nvSpPr>
        <p:spPr>
          <a:xfrm>
            <a:off x="6051164" y="4166886"/>
            <a:ext cx="1504721" cy="1347969"/>
          </a:xfrm>
          <a:prstGeom prst="rect">
            <a:avLst/>
          </a:prstGeom>
          <a:solidFill>
            <a:schemeClr val="bg1"/>
          </a:solidFill>
          <a:ln>
            <a:solidFill>
              <a:srgbClr val="93350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>
                <a:solidFill>
                  <a:srgbClr val="93350D"/>
                </a:solidFill>
                <a:latin typeface="Arial Narrow" panose="020B0606020202030204" pitchFamily="34" charset="0"/>
              </a:rPr>
              <a:t>3 </a:t>
            </a:r>
            <a:r>
              <a:rPr lang="en-US" sz="4000" dirty="0">
                <a:solidFill>
                  <a:srgbClr val="93350D"/>
                </a:solidFill>
                <a:latin typeface="Arial Narrow" panose="020B0606020202030204" pitchFamily="34" charset="0"/>
              </a:rPr>
              <a:t>X 6</a:t>
            </a:r>
            <a:endParaRPr lang="ru-RU" sz="4000" dirty="0">
              <a:solidFill>
                <a:srgbClr val="93350D"/>
              </a:solidFill>
              <a:latin typeface="Arial Narrow" panose="020B0606020202030204" pitchFamily="34" charset="0"/>
            </a:endParaRPr>
          </a:p>
        </p:txBody>
      </p:sp>
      <p:sp>
        <p:nvSpPr>
          <p:cNvPr id="98" name="Прямоугольник 97">
            <a:extLst>
              <a:ext uri="{FF2B5EF4-FFF2-40B4-BE49-F238E27FC236}">
                <a16:creationId xmlns:a16="http://schemas.microsoft.com/office/drawing/2014/main" id="{0B847B36-CDC7-4FE1-BBCC-CB4455F1BFF3}"/>
              </a:ext>
            </a:extLst>
          </p:cNvPr>
          <p:cNvSpPr/>
          <p:nvPr/>
        </p:nvSpPr>
        <p:spPr>
          <a:xfrm>
            <a:off x="6049820" y="4163917"/>
            <a:ext cx="1504557" cy="1347972"/>
          </a:xfrm>
          <a:prstGeom prst="rect">
            <a:avLst/>
          </a:prstGeom>
          <a:solidFill>
            <a:schemeClr val="bg1"/>
          </a:solidFill>
          <a:ln>
            <a:solidFill>
              <a:srgbClr val="93350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dirty="0">
                <a:solidFill>
                  <a:srgbClr val="93350D"/>
                </a:solidFill>
                <a:latin typeface="Arial Narrow" panose="020B0606020202030204" pitchFamily="34" charset="0"/>
              </a:rPr>
              <a:t>?</a:t>
            </a:r>
          </a:p>
        </p:txBody>
      </p:sp>
      <p:sp>
        <p:nvSpPr>
          <p:cNvPr id="99" name="Прямоугольник 98">
            <a:extLst>
              <a:ext uri="{FF2B5EF4-FFF2-40B4-BE49-F238E27FC236}">
                <a16:creationId xmlns:a16="http://schemas.microsoft.com/office/drawing/2014/main" id="{D017A13F-4FD5-44EE-A859-AF4BC560246A}"/>
              </a:ext>
            </a:extLst>
          </p:cNvPr>
          <p:cNvSpPr/>
          <p:nvPr/>
        </p:nvSpPr>
        <p:spPr>
          <a:xfrm>
            <a:off x="7552512" y="4165484"/>
            <a:ext cx="1595842" cy="1346661"/>
          </a:xfrm>
          <a:prstGeom prst="rect">
            <a:avLst/>
          </a:prstGeom>
          <a:solidFill>
            <a:schemeClr val="bg1"/>
          </a:solidFill>
          <a:ln>
            <a:solidFill>
              <a:srgbClr val="93350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>
                <a:solidFill>
                  <a:srgbClr val="93350D"/>
                </a:solidFill>
                <a:latin typeface="Arial Narrow" panose="020B0606020202030204" pitchFamily="34" charset="0"/>
              </a:rPr>
              <a:t>72 : 8</a:t>
            </a:r>
          </a:p>
        </p:txBody>
      </p:sp>
      <p:sp>
        <p:nvSpPr>
          <p:cNvPr id="100" name="Прямоугольник 99">
            <a:extLst>
              <a:ext uri="{FF2B5EF4-FFF2-40B4-BE49-F238E27FC236}">
                <a16:creationId xmlns:a16="http://schemas.microsoft.com/office/drawing/2014/main" id="{8FA08037-C6B1-4DF0-881E-7340BD882E96}"/>
              </a:ext>
            </a:extLst>
          </p:cNvPr>
          <p:cNvSpPr/>
          <p:nvPr/>
        </p:nvSpPr>
        <p:spPr>
          <a:xfrm>
            <a:off x="7552456" y="4164347"/>
            <a:ext cx="1599365" cy="1346372"/>
          </a:xfrm>
          <a:prstGeom prst="rect">
            <a:avLst/>
          </a:prstGeom>
          <a:solidFill>
            <a:schemeClr val="bg1"/>
          </a:solidFill>
          <a:ln>
            <a:solidFill>
              <a:srgbClr val="93350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dirty="0">
                <a:solidFill>
                  <a:srgbClr val="93350D"/>
                </a:solidFill>
                <a:latin typeface="Arial Narrow" panose="020B0606020202030204" pitchFamily="34" charset="0"/>
              </a:rPr>
              <a:t>?</a:t>
            </a:r>
          </a:p>
        </p:txBody>
      </p:sp>
      <p:sp>
        <p:nvSpPr>
          <p:cNvPr id="101" name="Прямоугольник 100">
            <a:extLst>
              <a:ext uri="{FF2B5EF4-FFF2-40B4-BE49-F238E27FC236}">
                <a16:creationId xmlns:a16="http://schemas.microsoft.com/office/drawing/2014/main" id="{23E21AD6-91F8-42C5-B905-937F68BFED92}"/>
              </a:ext>
            </a:extLst>
          </p:cNvPr>
          <p:cNvSpPr/>
          <p:nvPr/>
        </p:nvSpPr>
        <p:spPr>
          <a:xfrm>
            <a:off x="9148957" y="4164203"/>
            <a:ext cx="1555917" cy="1353744"/>
          </a:xfrm>
          <a:prstGeom prst="rect">
            <a:avLst/>
          </a:prstGeom>
          <a:solidFill>
            <a:schemeClr val="bg1"/>
          </a:solidFill>
          <a:ln>
            <a:solidFill>
              <a:srgbClr val="93350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>
                <a:solidFill>
                  <a:srgbClr val="93350D"/>
                </a:solidFill>
                <a:latin typeface="Arial Narrow" panose="020B0606020202030204" pitchFamily="34" charset="0"/>
              </a:rPr>
              <a:t>4 </a:t>
            </a:r>
            <a:r>
              <a:rPr lang="en-US" sz="4000" dirty="0">
                <a:solidFill>
                  <a:srgbClr val="93350D"/>
                </a:solidFill>
                <a:latin typeface="Arial Narrow" panose="020B0606020202030204" pitchFamily="34" charset="0"/>
              </a:rPr>
              <a:t>X </a:t>
            </a:r>
            <a:r>
              <a:rPr lang="ru-RU" sz="4000" dirty="0">
                <a:solidFill>
                  <a:srgbClr val="93350D"/>
                </a:solidFill>
                <a:latin typeface="Arial Narrow" panose="020B0606020202030204" pitchFamily="34" charset="0"/>
              </a:rPr>
              <a:t>9</a:t>
            </a:r>
          </a:p>
        </p:txBody>
      </p:sp>
      <p:sp>
        <p:nvSpPr>
          <p:cNvPr id="102" name="Прямоугольник 101">
            <a:extLst>
              <a:ext uri="{FF2B5EF4-FFF2-40B4-BE49-F238E27FC236}">
                <a16:creationId xmlns:a16="http://schemas.microsoft.com/office/drawing/2014/main" id="{DB8B9A05-B57E-4130-99E7-608D74FEF58C}"/>
              </a:ext>
            </a:extLst>
          </p:cNvPr>
          <p:cNvSpPr/>
          <p:nvPr/>
        </p:nvSpPr>
        <p:spPr>
          <a:xfrm>
            <a:off x="9155128" y="4166056"/>
            <a:ext cx="1555400" cy="1346664"/>
          </a:xfrm>
          <a:prstGeom prst="rect">
            <a:avLst/>
          </a:prstGeom>
          <a:solidFill>
            <a:schemeClr val="bg1"/>
          </a:solidFill>
          <a:ln>
            <a:solidFill>
              <a:srgbClr val="93350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dirty="0">
                <a:solidFill>
                  <a:srgbClr val="93350D"/>
                </a:solidFill>
                <a:latin typeface="Arial Narrow" panose="020B0606020202030204" pitchFamily="34" charset="0"/>
              </a:rPr>
              <a:t>?</a:t>
            </a:r>
          </a:p>
        </p:txBody>
      </p:sp>
      <p:sp>
        <p:nvSpPr>
          <p:cNvPr id="103" name="Прямоугольник 102">
            <a:extLst>
              <a:ext uri="{FF2B5EF4-FFF2-40B4-BE49-F238E27FC236}">
                <a16:creationId xmlns:a16="http://schemas.microsoft.com/office/drawing/2014/main" id="{D0BE74BD-A955-465A-9037-43613559AD52}"/>
              </a:ext>
            </a:extLst>
          </p:cNvPr>
          <p:cNvSpPr/>
          <p:nvPr/>
        </p:nvSpPr>
        <p:spPr>
          <a:xfrm>
            <a:off x="9153691" y="2817229"/>
            <a:ext cx="1549685" cy="1345934"/>
          </a:xfrm>
          <a:prstGeom prst="rect">
            <a:avLst/>
          </a:prstGeom>
          <a:solidFill>
            <a:schemeClr val="bg1"/>
          </a:solidFill>
          <a:ln>
            <a:solidFill>
              <a:srgbClr val="93350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>
                <a:solidFill>
                  <a:srgbClr val="93350D"/>
                </a:solidFill>
                <a:latin typeface="Arial Narrow" panose="020B0606020202030204" pitchFamily="34" charset="0"/>
              </a:rPr>
              <a:t>21 : 7</a:t>
            </a:r>
          </a:p>
        </p:txBody>
      </p:sp>
      <p:sp>
        <p:nvSpPr>
          <p:cNvPr id="104" name="Прямоугольник 103">
            <a:extLst>
              <a:ext uri="{FF2B5EF4-FFF2-40B4-BE49-F238E27FC236}">
                <a16:creationId xmlns:a16="http://schemas.microsoft.com/office/drawing/2014/main" id="{C4288455-67CC-4B84-8A3D-4336F46750B4}"/>
              </a:ext>
            </a:extLst>
          </p:cNvPr>
          <p:cNvSpPr/>
          <p:nvPr/>
        </p:nvSpPr>
        <p:spPr>
          <a:xfrm>
            <a:off x="9153691" y="2817677"/>
            <a:ext cx="1556335" cy="1346534"/>
          </a:xfrm>
          <a:prstGeom prst="rect">
            <a:avLst/>
          </a:prstGeom>
          <a:solidFill>
            <a:schemeClr val="bg1"/>
          </a:solidFill>
          <a:ln>
            <a:solidFill>
              <a:srgbClr val="93350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dirty="0">
                <a:solidFill>
                  <a:srgbClr val="93350D"/>
                </a:solidFill>
                <a:latin typeface="Arial Narrow" panose="020B0606020202030204" pitchFamily="34" charset="0"/>
              </a:rPr>
              <a:t>?</a:t>
            </a:r>
          </a:p>
        </p:txBody>
      </p:sp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657871AB-6086-4BD6-BD7B-89B8AC424D19}"/>
              </a:ext>
            </a:extLst>
          </p:cNvPr>
          <p:cNvGrpSpPr/>
          <p:nvPr/>
        </p:nvGrpSpPr>
        <p:grpSpPr>
          <a:xfrm>
            <a:off x="9153696" y="1471352"/>
            <a:ext cx="1550326" cy="1346661"/>
            <a:chOff x="9153696" y="1471352"/>
            <a:chExt cx="1550326" cy="1346661"/>
          </a:xfrm>
        </p:grpSpPr>
        <p:sp>
          <p:nvSpPr>
            <p:cNvPr id="36" name="Прямоугольник 35">
              <a:extLst>
                <a:ext uri="{FF2B5EF4-FFF2-40B4-BE49-F238E27FC236}">
                  <a16:creationId xmlns:a16="http://schemas.microsoft.com/office/drawing/2014/main" id="{865988BB-E4D7-41EA-A572-E3A810ADD4E0}"/>
                </a:ext>
              </a:extLst>
            </p:cNvPr>
            <p:cNvSpPr/>
            <p:nvPr/>
          </p:nvSpPr>
          <p:spPr>
            <a:xfrm>
              <a:off x="9153696" y="1471352"/>
              <a:ext cx="1550326" cy="1346661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>
              <a:solidFill>
                <a:srgbClr val="93350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07" name="Рисунок 106">
              <a:extLst>
                <a:ext uri="{FF2B5EF4-FFF2-40B4-BE49-F238E27FC236}">
                  <a16:creationId xmlns:a16="http://schemas.microsoft.com/office/drawing/2014/main" id="{F23891B8-0D98-4EA7-92F1-5065F2F926D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418985" y="1672481"/>
              <a:ext cx="1024874" cy="1024874"/>
            </a:xfrm>
            <a:prstGeom prst="rect">
              <a:avLst/>
            </a:prstGeom>
          </p:spPr>
        </p:pic>
      </p:grpSp>
      <p:sp>
        <p:nvSpPr>
          <p:cNvPr id="105" name="Прямоугольник 104">
            <a:extLst>
              <a:ext uri="{FF2B5EF4-FFF2-40B4-BE49-F238E27FC236}">
                <a16:creationId xmlns:a16="http://schemas.microsoft.com/office/drawing/2014/main" id="{481709C8-BEB5-4FE1-8847-4732499F3974}"/>
              </a:ext>
            </a:extLst>
          </p:cNvPr>
          <p:cNvSpPr/>
          <p:nvPr/>
        </p:nvSpPr>
        <p:spPr>
          <a:xfrm>
            <a:off x="9151675" y="1469181"/>
            <a:ext cx="1556045" cy="1344201"/>
          </a:xfrm>
          <a:prstGeom prst="rect">
            <a:avLst/>
          </a:prstGeom>
          <a:solidFill>
            <a:schemeClr val="bg1"/>
          </a:solidFill>
          <a:ln>
            <a:solidFill>
              <a:srgbClr val="93350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>
                <a:solidFill>
                  <a:srgbClr val="93350D"/>
                </a:solidFill>
                <a:latin typeface="Arial Narrow" panose="020B0606020202030204" pitchFamily="34" charset="0"/>
              </a:rPr>
              <a:t>16 : 4</a:t>
            </a:r>
          </a:p>
        </p:txBody>
      </p:sp>
      <p:sp>
        <p:nvSpPr>
          <p:cNvPr id="106" name="Прямоугольник 105">
            <a:extLst>
              <a:ext uri="{FF2B5EF4-FFF2-40B4-BE49-F238E27FC236}">
                <a16:creationId xmlns:a16="http://schemas.microsoft.com/office/drawing/2014/main" id="{13EEAF94-A16C-4006-9B51-07DA15FBB8C0}"/>
              </a:ext>
            </a:extLst>
          </p:cNvPr>
          <p:cNvSpPr/>
          <p:nvPr/>
        </p:nvSpPr>
        <p:spPr>
          <a:xfrm>
            <a:off x="9150786" y="1467721"/>
            <a:ext cx="1557942" cy="1350566"/>
          </a:xfrm>
          <a:prstGeom prst="rect">
            <a:avLst/>
          </a:prstGeom>
          <a:solidFill>
            <a:schemeClr val="bg1"/>
          </a:solidFill>
          <a:ln>
            <a:solidFill>
              <a:srgbClr val="93350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dirty="0">
                <a:solidFill>
                  <a:srgbClr val="93350D"/>
                </a:solidFill>
                <a:latin typeface="Arial Narrow" panose="020B0606020202030204" pitchFamily="34" charset="0"/>
              </a:rPr>
              <a:t>?</a:t>
            </a:r>
          </a:p>
        </p:txBody>
      </p:sp>
      <p:sp>
        <p:nvSpPr>
          <p:cNvPr id="108" name="Прямоугольник 107">
            <a:extLst>
              <a:ext uri="{FF2B5EF4-FFF2-40B4-BE49-F238E27FC236}">
                <a16:creationId xmlns:a16="http://schemas.microsoft.com/office/drawing/2014/main" id="{DE408EA8-A39F-4B4F-951D-85F43EEDF55A}"/>
              </a:ext>
            </a:extLst>
          </p:cNvPr>
          <p:cNvSpPr/>
          <p:nvPr/>
        </p:nvSpPr>
        <p:spPr>
          <a:xfrm>
            <a:off x="10707429" y="1468618"/>
            <a:ext cx="1487978" cy="1346661"/>
          </a:xfrm>
          <a:prstGeom prst="rect">
            <a:avLst/>
          </a:prstGeom>
          <a:solidFill>
            <a:schemeClr val="bg1"/>
          </a:solidFill>
          <a:ln>
            <a:solidFill>
              <a:srgbClr val="93350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>
                <a:solidFill>
                  <a:srgbClr val="93350D"/>
                </a:solidFill>
                <a:latin typeface="Arial Narrow" panose="020B0606020202030204" pitchFamily="34" charset="0"/>
              </a:rPr>
              <a:t>7 </a:t>
            </a:r>
            <a:r>
              <a:rPr lang="en-US" sz="4000" dirty="0">
                <a:solidFill>
                  <a:srgbClr val="93350D"/>
                </a:solidFill>
                <a:latin typeface="Arial Narrow" panose="020B0606020202030204" pitchFamily="34" charset="0"/>
              </a:rPr>
              <a:t>X </a:t>
            </a:r>
            <a:r>
              <a:rPr lang="ru-RU" sz="4000" dirty="0">
                <a:solidFill>
                  <a:srgbClr val="93350D"/>
                </a:solidFill>
                <a:latin typeface="Arial Narrow" panose="020B0606020202030204" pitchFamily="34" charset="0"/>
              </a:rPr>
              <a:t>9</a:t>
            </a:r>
          </a:p>
        </p:txBody>
      </p:sp>
      <p:sp>
        <p:nvSpPr>
          <p:cNvPr id="109" name="Прямоугольник 108">
            <a:extLst>
              <a:ext uri="{FF2B5EF4-FFF2-40B4-BE49-F238E27FC236}">
                <a16:creationId xmlns:a16="http://schemas.microsoft.com/office/drawing/2014/main" id="{7287F5D7-DFD7-454E-A9F3-21F2C5FB752F}"/>
              </a:ext>
            </a:extLst>
          </p:cNvPr>
          <p:cNvSpPr/>
          <p:nvPr/>
        </p:nvSpPr>
        <p:spPr>
          <a:xfrm>
            <a:off x="10705215" y="1470961"/>
            <a:ext cx="1486785" cy="1344138"/>
          </a:xfrm>
          <a:prstGeom prst="rect">
            <a:avLst/>
          </a:prstGeom>
          <a:solidFill>
            <a:schemeClr val="bg1"/>
          </a:solidFill>
          <a:ln>
            <a:solidFill>
              <a:srgbClr val="93350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dirty="0">
                <a:solidFill>
                  <a:srgbClr val="93350D"/>
                </a:solidFill>
                <a:latin typeface="Arial Narrow" panose="020B0606020202030204" pitchFamily="34" charset="0"/>
              </a:rPr>
              <a:t>?</a:t>
            </a:r>
          </a:p>
        </p:txBody>
      </p:sp>
      <p:sp>
        <p:nvSpPr>
          <p:cNvPr id="110" name="Прямоугольник 109">
            <a:extLst>
              <a:ext uri="{FF2B5EF4-FFF2-40B4-BE49-F238E27FC236}">
                <a16:creationId xmlns:a16="http://schemas.microsoft.com/office/drawing/2014/main" id="{F6C53273-8AB0-4960-A625-C9612FDC1C3A}"/>
              </a:ext>
            </a:extLst>
          </p:cNvPr>
          <p:cNvSpPr/>
          <p:nvPr/>
        </p:nvSpPr>
        <p:spPr>
          <a:xfrm>
            <a:off x="10707429" y="2815120"/>
            <a:ext cx="1484571" cy="1346661"/>
          </a:xfrm>
          <a:prstGeom prst="rect">
            <a:avLst/>
          </a:prstGeom>
          <a:solidFill>
            <a:schemeClr val="bg1"/>
          </a:solidFill>
          <a:ln>
            <a:solidFill>
              <a:srgbClr val="93350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srgbClr val="93350D"/>
                </a:solidFill>
                <a:latin typeface="Arial Narrow" panose="020B0606020202030204" pitchFamily="34" charset="0"/>
              </a:rPr>
              <a:t>5 X </a:t>
            </a:r>
            <a:r>
              <a:rPr lang="ru-RU" sz="4000" dirty="0">
                <a:solidFill>
                  <a:srgbClr val="93350D"/>
                </a:solidFill>
                <a:latin typeface="Arial Narrow" panose="020B0606020202030204" pitchFamily="34" charset="0"/>
              </a:rPr>
              <a:t>5</a:t>
            </a:r>
          </a:p>
        </p:txBody>
      </p:sp>
      <p:sp>
        <p:nvSpPr>
          <p:cNvPr id="111" name="Прямоугольник 110">
            <a:extLst>
              <a:ext uri="{FF2B5EF4-FFF2-40B4-BE49-F238E27FC236}">
                <a16:creationId xmlns:a16="http://schemas.microsoft.com/office/drawing/2014/main" id="{9ED31D08-5609-4653-8A1D-8AC4CF45115C}"/>
              </a:ext>
            </a:extLst>
          </p:cNvPr>
          <p:cNvSpPr/>
          <p:nvPr/>
        </p:nvSpPr>
        <p:spPr>
          <a:xfrm>
            <a:off x="10710027" y="2815109"/>
            <a:ext cx="1485379" cy="1350350"/>
          </a:xfrm>
          <a:prstGeom prst="rect">
            <a:avLst/>
          </a:prstGeom>
          <a:solidFill>
            <a:schemeClr val="bg1"/>
          </a:solidFill>
          <a:ln>
            <a:solidFill>
              <a:srgbClr val="93350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dirty="0">
                <a:solidFill>
                  <a:srgbClr val="93350D"/>
                </a:solidFill>
                <a:latin typeface="Arial Narrow" panose="020B0606020202030204" pitchFamily="34" charset="0"/>
              </a:rPr>
              <a:t>?</a:t>
            </a:r>
          </a:p>
        </p:txBody>
      </p:sp>
      <p:grpSp>
        <p:nvGrpSpPr>
          <p:cNvPr id="10" name="Группа 9">
            <a:extLst>
              <a:ext uri="{FF2B5EF4-FFF2-40B4-BE49-F238E27FC236}">
                <a16:creationId xmlns:a16="http://schemas.microsoft.com/office/drawing/2014/main" id="{AC3CC1E3-059C-40E5-870B-72D8CCCB88BC}"/>
              </a:ext>
            </a:extLst>
          </p:cNvPr>
          <p:cNvGrpSpPr/>
          <p:nvPr/>
        </p:nvGrpSpPr>
        <p:grpSpPr>
          <a:xfrm>
            <a:off x="1487978" y="5511339"/>
            <a:ext cx="1508411" cy="1346661"/>
            <a:chOff x="1487978" y="5511339"/>
            <a:chExt cx="1508411" cy="1346661"/>
          </a:xfrm>
        </p:grpSpPr>
        <p:sp>
          <p:nvSpPr>
            <p:cNvPr id="63" name="Прямоугольник 62">
              <a:extLst>
                <a:ext uri="{FF2B5EF4-FFF2-40B4-BE49-F238E27FC236}">
                  <a16:creationId xmlns:a16="http://schemas.microsoft.com/office/drawing/2014/main" id="{A18608D1-4882-43F5-B583-528281FE5FE6}"/>
                </a:ext>
              </a:extLst>
            </p:cNvPr>
            <p:cNvSpPr/>
            <p:nvPr/>
          </p:nvSpPr>
          <p:spPr>
            <a:xfrm>
              <a:off x="1487978" y="5511339"/>
              <a:ext cx="1487978" cy="1346661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>
              <a:solidFill>
                <a:srgbClr val="93350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14" name="Рисунок 113">
              <a:extLst>
                <a:ext uri="{FF2B5EF4-FFF2-40B4-BE49-F238E27FC236}">
                  <a16:creationId xmlns:a16="http://schemas.microsoft.com/office/drawing/2014/main" id="{B3386FA2-A45E-4601-B79F-7E209EC3500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1263" b="10556"/>
            <a:stretch/>
          </p:blipFill>
          <p:spPr>
            <a:xfrm>
              <a:off x="1776143" y="5552869"/>
              <a:ext cx="1220246" cy="1270633"/>
            </a:xfrm>
            <a:prstGeom prst="rect">
              <a:avLst/>
            </a:prstGeom>
          </p:spPr>
        </p:pic>
      </p:grp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01412359-645D-49B4-8351-0928387FC840}"/>
              </a:ext>
            </a:extLst>
          </p:cNvPr>
          <p:cNvGrpSpPr/>
          <p:nvPr/>
        </p:nvGrpSpPr>
        <p:grpSpPr>
          <a:xfrm>
            <a:off x="2957378" y="5511339"/>
            <a:ext cx="1550512" cy="1346661"/>
            <a:chOff x="2930585" y="5511339"/>
            <a:chExt cx="1554611" cy="1346661"/>
          </a:xfrm>
        </p:grpSpPr>
        <p:sp>
          <p:nvSpPr>
            <p:cNvPr id="64" name="Прямоугольник 63">
              <a:extLst>
                <a:ext uri="{FF2B5EF4-FFF2-40B4-BE49-F238E27FC236}">
                  <a16:creationId xmlns:a16="http://schemas.microsoft.com/office/drawing/2014/main" id="{D35CBD9B-4D8C-4A4E-A352-5EF143E14560}"/>
                </a:ext>
              </a:extLst>
            </p:cNvPr>
            <p:cNvSpPr/>
            <p:nvPr/>
          </p:nvSpPr>
          <p:spPr>
            <a:xfrm>
              <a:off x="2950165" y="5511339"/>
              <a:ext cx="1535031" cy="1346661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>
              <a:solidFill>
                <a:srgbClr val="93350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pic>
          <p:nvPicPr>
            <p:cNvPr id="115" name="Рисунок 114">
              <a:extLst>
                <a:ext uri="{FF2B5EF4-FFF2-40B4-BE49-F238E27FC236}">
                  <a16:creationId xmlns:a16="http://schemas.microsoft.com/office/drawing/2014/main" id="{51465A67-C870-4C5A-B357-A04A10E2A20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/>
            <a:srcRect l="49154"/>
            <a:stretch/>
          </p:blipFill>
          <p:spPr>
            <a:xfrm>
              <a:off x="2930585" y="5569755"/>
              <a:ext cx="1283741" cy="1219357"/>
            </a:xfrm>
            <a:prstGeom prst="rect">
              <a:avLst/>
            </a:prstGeom>
          </p:spPr>
        </p:pic>
      </p:grpSp>
      <p:sp>
        <p:nvSpPr>
          <p:cNvPr id="112" name="Прямоугольник 111">
            <a:extLst>
              <a:ext uri="{FF2B5EF4-FFF2-40B4-BE49-F238E27FC236}">
                <a16:creationId xmlns:a16="http://schemas.microsoft.com/office/drawing/2014/main" id="{12462FD7-D381-467F-B02C-6AE81E447AB4}"/>
              </a:ext>
            </a:extLst>
          </p:cNvPr>
          <p:cNvSpPr/>
          <p:nvPr/>
        </p:nvSpPr>
        <p:spPr>
          <a:xfrm>
            <a:off x="1492622" y="5510367"/>
            <a:ext cx="1487978" cy="1346787"/>
          </a:xfrm>
          <a:prstGeom prst="rect">
            <a:avLst/>
          </a:prstGeom>
          <a:solidFill>
            <a:schemeClr val="bg1"/>
          </a:solidFill>
          <a:ln>
            <a:solidFill>
              <a:srgbClr val="93350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>
                <a:solidFill>
                  <a:srgbClr val="93350D"/>
                </a:solidFill>
                <a:latin typeface="Arial Narrow" panose="020B0606020202030204" pitchFamily="34" charset="0"/>
              </a:rPr>
              <a:t>7 </a:t>
            </a:r>
            <a:r>
              <a:rPr lang="en-US" sz="4000" dirty="0">
                <a:solidFill>
                  <a:srgbClr val="93350D"/>
                </a:solidFill>
                <a:latin typeface="Arial Narrow" panose="020B0606020202030204" pitchFamily="34" charset="0"/>
              </a:rPr>
              <a:t>X</a:t>
            </a:r>
            <a:r>
              <a:rPr lang="ru-RU" sz="4000" dirty="0">
                <a:solidFill>
                  <a:srgbClr val="93350D"/>
                </a:solidFill>
                <a:latin typeface="Arial Narrow" panose="020B0606020202030204" pitchFamily="34" charset="0"/>
              </a:rPr>
              <a:t> 3</a:t>
            </a:r>
          </a:p>
        </p:txBody>
      </p:sp>
      <p:sp>
        <p:nvSpPr>
          <p:cNvPr id="113" name="Прямоугольник 112">
            <a:extLst>
              <a:ext uri="{FF2B5EF4-FFF2-40B4-BE49-F238E27FC236}">
                <a16:creationId xmlns:a16="http://schemas.microsoft.com/office/drawing/2014/main" id="{0566CCDB-D820-4A9C-8352-D4D13230F3B0}"/>
              </a:ext>
            </a:extLst>
          </p:cNvPr>
          <p:cNvSpPr/>
          <p:nvPr/>
        </p:nvSpPr>
        <p:spPr>
          <a:xfrm>
            <a:off x="1493709" y="5509444"/>
            <a:ext cx="1494984" cy="1346791"/>
          </a:xfrm>
          <a:prstGeom prst="rect">
            <a:avLst/>
          </a:prstGeom>
          <a:solidFill>
            <a:schemeClr val="bg1"/>
          </a:solidFill>
          <a:ln>
            <a:solidFill>
              <a:srgbClr val="93350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dirty="0">
                <a:solidFill>
                  <a:srgbClr val="93350D"/>
                </a:solidFill>
                <a:latin typeface="Arial Narrow" panose="020B0606020202030204" pitchFamily="34" charset="0"/>
              </a:rPr>
              <a:t>?</a:t>
            </a:r>
          </a:p>
        </p:txBody>
      </p:sp>
      <p:sp>
        <p:nvSpPr>
          <p:cNvPr id="116" name="Прямоугольник 115">
            <a:extLst>
              <a:ext uri="{FF2B5EF4-FFF2-40B4-BE49-F238E27FC236}">
                <a16:creationId xmlns:a16="http://schemas.microsoft.com/office/drawing/2014/main" id="{E9359860-25DC-4EBB-86E8-EA3786A46BB1}"/>
              </a:ext>
            </a:extLst>
          </p:cNvPr>
          <p:cNvSpPr/>
          <p:nvPr/>
        </p:nvSpPr>
        <p:spPr>
          <a:xfrm>
            <a:off x="2979055" y="5506684"/>
            <a:ext cx="1528401" cy="1351315"/>
          </a:xfrm>
          <a:prstGeom prst="rect">
            <a:avLst/>
          </a:prstGeom>
          <a:solidFill>
            <a:schemeClr val="bg1"/>
          </a:solidFill>
          <a:ln>
            <a:solidFill>
              <a:srgbClr val="93350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>
                <a:solidFill>
                  <a:srgbClr val="93350D"/>
                </a:solidFill>
                <a:latin typeface="Arial Narrow" panose="020B0606020202030204" pitchFamily="34" charset="0"/>
              </a:rPr>
              <a:t>14 : 2</a:t>
            </a:r>
          </a:p>
        </p:txBody>
      </p:sp>
      <p:sp>
        <p:nvSpPr>
          <p:cNvPr id="117" name="Прямоугольник 116">
            <a:extLst>
              <a:ext uri="{FF2B5EF4-FFF2-40B4-BE49-F238E27FC236}">
                <a16:creationId xmlns:a16="http://schemas.microsoft.com/office/drawing/2014/main" id="{8FF50059-9C7E-42BA-87D0-6075F6CDA212}"/>
              </a:ext>
            </a:extLst>
          </p:cNvPr>
          <p:cNvSpPr/>
          <p:nvPr/>
        </p:nvSpPr>
        <p:spPr>
          <a:xfrm>
            <a:off x="2973572" y="5511127"/>
            <a:ext cx="1534972" cy="1351320"/>
          </a:xfrm>
          <a:prstGeom prst="rect">
            <a:avLst/>
          </a:prstGeom>
          <a:solidFill>
            <a:schemeClr val="bg1"/>
          </a:solidFill>
          <a:ln>
            <a:solidFill>
              <a:srgbClr val="93350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dirty="0">
                <a:solidFill>
                  <a:srgbClr val="93350D"/>
                </a:solidFill>
                <a:latin typeface="Arial Narrow" panose="020B0606020202030204" pitchFamily="34" charset="0"/>
              </a:rPr>
              <a:t>?</a:t>
            </a:r>
          </a:p>
        </p:txBody>
      </p:sp>
      <p:sp>
        <p:nvSpPr>
          <p:cNvPr id="118" name="Прямоугольник 117">
            <a:extLst>
              <a:ext uri="{FF2B5EF4-FFF2-40B4-BE49-F238E27FC236}">
                <a16:creationId xmlns:a16="http://schemas.microsoft.com/office/drawing/2014/main" id="{075AA529-2CD7-43C1-A8C2-78FAFEB29ED0}"/>
              </a:ext>
            </a:extLst>
          </p:cNvPr>
          <p:cNvSpPr/>
          <p:nvPr/>
        </p:nvSpPr>
        <p:spPr>
          <a:xfrm>
            <a:off x="4507890" y="5510683"/>
            <a:ext cx="1541951" cy="1348496"/>
          </a:xfrm>
          <a:prstGeom prst="rect">
            <a:avLst/>
          </a:prstGeom>
          <a:solidFill>
            <a:schemeClr val="bg1"/>
          </a:solidFill>
          <a:ln>
            <a:solidFill>
              <a:srgbClr val="93350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>
                <a:solidFill>
                  <a:srgbClr val="93350D"/>
                </a:solidFill>
                <a:latin typeface="Arial Narrow" panose="020B0606020202030204" pitchFamily="34" charset="0"/>
              </a:rPr>
              <a:t>6 </a:t>
            </a:r>
            <a:r>
              <a:rPr lang="en-US" sz="4000" dirty="0">
                <a:solidFill>
                  <a:srgbClr val="93350D"/>
                </a:solidFill>
                <a:latin typeface="Arial Narrow" panose="020B0606020202030204" pitchFamily="34" charset="0"/>
              </a:rPr>
              <a:t>X </a:t>
            </a:r>
            <a:r>
              <a:rPr lang="ru-RU" sz="4000" dirty="0">
                <a:solidFill>
                  <a:srgbClr val="93350D"/>
                </a:solidFill>
                <a:latin typeface="Arial Narrow" panose="020B0606020202030204" pitchFamily="34" charset="0"/>
              </a:rPr>
              <a:t>6</a:t>
            </a:r>
          </a:p>
        </p:txBody>
      </p:sp>
      <p:sp>
        <p:nvSpPr>
          <p:cNvPr id="119" name="Прямоугольник 118">
            <a:extLst>
              <a:ext uri="{FF2B5EF4-FFF2-40B4-BE49-F238E27FC236}">
                <a16:creationId xmlns:a16="http://schemas.microsoft.com/office/drawing/2014/main" id="{9C403E53-14B5-46EE-9F7F-E634B43424AB}"/>
              </a:ext>
            </a:extLst>
          </p:cNvPr>
          <p:cNvSpPr/>
          <p:nvPr/>
        </p:nvSpPr>
        <p:spPr>
          <a:xfrm>
            <a:off x="4507802" y="5510656"/>
            <a:ext cx="1541976" cy="1347343"/>
          </a:xfrm>
          <a:prstGeom prst="rect">
            <a:avLst/>
          </a:prstGeom>
          <a:solidFill>
            <a:schemeClr val="bg1"/>
          </a:solidFill>
          <a:ln>
            <a:solidFill>
              <a:srgbClr val="93350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dirty="0">
                <a:solidFill>
                  <a:srgbClr val="93350D"/>
                </a:solidFill>
                <a:latin typeface="Arial Narrow" panose="020B0606020202030204" pitchFamily="34" charset="0"/>
              </a:rPr>
              <a:t>?</a:t>
            </a:r>
          </a:p>
        </p:txBody>
      </p:sp>
      <p:sp>
        <p:nvSpPr>
          <p:cNvPr id="120" name="Прямоугольник 119">
            <a:extLst>
              <a:ext uri="{FF2B5EF4-FFF2-40B4-BE49-F238E27FC236}">
                <a16:creationId xmlns:a16="http://schemas.microsoft.com/office/drawing/2014/main" id="{E55A3A68-0D22-453B-B901-C73601CF78B2}"/>
              </a:ext>
            </a:extLst>
          </p:cNvPr>
          <p:cNvSpPr/>
          <p:nvPr/>
        </p:nvSpPr>
        <p:spPr>
          <a:xfrm>
            <a:off x="6049842" y="5508609"/>
            <a:ext cx="1507941" cy="1352617"/>
          </a:xfrm>
          <a:prstGeom prst="rect">
            <a:avLst/>
          </a:prstGeom>
          <a:solidFill>
            <a:schemeClr val="bg1"/>
          </a:solidFill>
          <a:ln>
            <a:solidFill>
              <a:srgbClr val="93350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>
                <a:solidFill>
                  <a:srgbClr val="93350D"/>
                </a:solidFill>
                <a:latin typeface="Arial Narrow" panose="020B0606020202030204" pitchFamily="34" charset="0"/>
              </a:rPr>
              <a:t>18 : 2</a:t>
            </a:r>
          </a:p>
        </p:txBody>
      </p:sp>
      <p:sp>
        <p:nvSpPr>
          <p:cNvPr id="121" name="Прямоугольник 120">
            <a:extLst>
              <a:ext uri="{FF2B5EF4-FFF2-40B4-BE49-F238E27FC236}">
                <a16:creationId xmlns:a16="http://schemas.microsoft.com/office/drawing/2014/main" id="{D8D21B33-643B-4311-8C45-D632B6630A1A}"/>
              </a:ext>
            </a:extLst>
          </p:cNvPr>
          <p:cNvSpPr/>
          <p:nvPr/>
        </p:nvSpPr>
        <p:spPr>
          <a:xfrm>
            <a:off x="6048485" y="5508609"/>
            <a:ext cx="1507778" cy="1349392"/>
          </a:xfrm>
          <a:prstGeom prst="rect">
            <a:avLst/>
          </a:prstGeom>
          <a:solidFill>
            <a:schemeClr val="bg1"/>
          </a:solidFill>
          <a:ln>
            <a:solidFill>
              <a:srgbClr val="93350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dirty="0">
                <a:solidFill>
                  <a:srgbClr val="93350D"/>
                </a:solidFill>
                <a:latin typeface="Arial Narrow" panose="020B0606020202030204" pitchFamily="34" charset="0"/>
              </a:rPr>
              <a:t>?</a:t>
            </a:r>
          </a:p>
        </p:txBody>
      </p:sp>
      <p:sp>
        <p:nvSpPr>
          <p:cNvPr id="122" name="Прямоугольник 121">
            <a:extLst>
              <a:ext uri="{FF2B5EF4-FFF2-40B4-BE49-F238E27FC236}">
                <a16:creationId xmlns:a16="http://schemas.microsoft.com/office/drawing/2014/main" id="{22CCB919-095F-452B-91A2-B3988216E2DB}"/>
              </a:ext>
            </a:extLst>
          </p:cNvPr>
          <p:cNvSpPr/>
          <p:nvPr/>
        </p:nvSpPr>
        <p:spPr>
          <a:xfrm>
            <a:off x="7552520" y="5509849"/>
            <a:ext cx="1601583" cy="1351994"/>
          </a:xfrm>
          <a:prstGeom prst="rect">
            <a:avLst/>
          </a:prstGeom>
          <a:solidFill>
            <a:schemeClr val="bg1"/>
          </a:solidFill>
          <a:ln>
            <a:solidFill>
              <a:srgbClr val="93350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>
                <a:solidFill>
                  <a:srgbClr val="93350D"/>
                </a:solidFill>
                <a:latin typeface="Arial Narrow" panose="020B0606020202030204" pitchFamily="34" charset="0"/>
              </a:rPr>
              <a:t>63 : 7</a:t>
            </a:r>
          </a:p>
        </p:txBody>
      </p:sp>
      <p:sp>
        <p:nvSpPr>
          <p:cNvPr id="123" name="Прямоугольник 122">
            <a:extLst>
              <a:ext uri="{FF2B5EF4-FFF2-40B4-BE49-F238E27FC236}">
                <a16:creationId xmlns:a16="http://schemas.microsoft.com/office/drawing/2014/main" id="{8C994311-932B-41E8-9EDE-7171AB9DFB62}"/>
              </a:ext>
            </a:extLst>
          </p:cNvPr>
          <p:cNvSpPr/>
          <p:nvPr/>
        </p:nvSpPr>
        <p:spPr>
          <a:xfrm>
            <a:off x="7555478" y="5510176"/>
            <a:ext cx="1605283" cy="1350433"/>
          </a:xfrm>
          <a:prstGeom prst="rect">
            <a:avLst/>
          </a:prstGeom>
          <a:solidFill>
            <a:schemeClr val="bg1"/>
          </a:solidFill>
          <a:ln>
            <a:solidFill>
              <a:srgbClr val="93350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dirty="0">
                <a:solidFill>
                  <a:srgbClr val="93350D"/>
                </a:solidFill>
                <a:latin typeface="Arial Narrow" panose="020B0606020202030204" pitchFamily="34" charset="0"/>
              </a:rPr>
              <a:t>?</a:t>
            </a:r>
          </a:p>
        </p:txBody>
      </p:sp>
      <p:sp>
        <p:nvSpPr>
          <p:cNvPr id="124" name="Прямоугольник 123">
            <a:extLst>
              <a:ext uri="{FF2B5EF4-FFF2-40B4-BE49-F238E27FC236}">
                <a16:creationId xmlns:a16="http://schemas.microsoft.com/office/drawing/2014/main" id="{0DB6F75F-CF5F-4506-97C6-A6F37F73E899}"/>
              </a:ext>
            </a:extLst>
          </p:cNvPr>
          <p:cNvSpPr/>
          <p:nvPr/>
        </p:nvSpPr>
        <p:spPr>
          <a:xfrm>
            <a:off x="9154103" y="5509848"/>
            <a:ext cx="1554180" cy="1351995"/>
          </a:xfrm>
          <a:prstGeom prst="rect">
            <a:avLst/>
          </a:prstGeom>
          <a:solidFill>
            <a:schemeClr val="bg1"/>
          </a:solidFill>
          <a:ln>
            <a:solidFill>
              <a:srgbClr val="93350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>
                <a:solidFill>
                  <a:srgbClr val="93350D"/>
                </a:solidFill>
                <a:latin typeface="Arial Narrow" panose="020B0606020202030204" pitchFamily="34" charset="0"/>
              </a:rPr>
              <a:t>3 </a:t>
            </a:r>
            <a:r>
              <a:rPr lang="en-US" sz="4000" dirty="0">
                <a:solidFill>
                  <a:srgbClr val="93350D"/>
                </a:solidFill>
                <a:latin typeface="Arial Narrow" panose="020B0606020202030204" pitchFamily="34" charset="0"/>
              </a:rPr>
              <a:t>X </a:t>
            </a:r>
            <a:r>
              <a:rPr lang="ru-RU" sz="4000" dirty="0">
                <a:solidFill>
                  <a:srgbClr val="93350D"/>
                </a:solidFill>
                <a:latin typeface="Arial Narrow" panose="020B0606020202030204" pitchFamily="34" charset="0"/>
              </a:rPr>
              <a:t>4</a:t>
            </a:r>
          </a:p>
        </p:txBody>
      </p:sp>
      <p:sp>
        <p:nvSpPr>
          <p:cNvPr id="125" name="Прямоугольник 124">
            <a:extLst>
              <a:ext uri="{FF2B5EF4-FFF2-40B4-BE49-F238E27FC236}">
                <a16:creationId xmlns:a16="http://schemas.microsoft.com/office/drawing/2014/main" id="{1EBEC30B-FCAD-4CF4-AE75-BA9E3DC53997}"/>
              </a:ext>
            </a:extLst>
          </p:cNvPr>
          <p:cNvSpPr/>
          <p:nvPr/>
        </p:nvSpPr>
        <p:spPr>
          <a:xfrm>
            <a:off x="9154102" y="5508118"/>
            <a:ext cx="1552436" cy="1353726"/>
          </a:xfrm>
          <a:prstGeom prst="rect">
            <a:avLst/>
          </a:prstGeom>
          <a:solidFill>
            <a:schemeClr val="bg1"/>
          </a:solidFill>
          <a:ln>
            <a:solidFill>
              <a:srgbClr val="93350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dirty="0">
                <a:solidFill>
                  <a:srgbClr val="93350D"/>
                </a:solidFill>
                <a:latin typeface="Arial Narrow" panose="020B0606020202030204" pitchFamily="34" charset="0"/>
              </a:rPr>
              <a:t>?</a:t>
            </a:r>
          </a:p>
        </p:txBody>
      </p:sp>
      <p:sp>
        <p:nvSpPr>
          <p:cNvPr id="126" name="Прямоугольник 125">
            <a:extLst>
              <a:ext uri="{FF2B5EF4-FFF2-40B4-BE49-F238E27FC236}">
                <a16:creationId xmlns:a16="http://schemas.microsoft.com/office/drawing/2014/main" id="{A207051D-69EB-4C3E-B407-7647B116BFBB}"/>
              </a:ext>
            </a:extLst>
          </p:cNvPr>
          <p:cNvSpPr/>
          <p:nvPr/>
        </p:nvSpPr>
        <p:spPr>
          <a:xfrm>
            <a:off x="10707116" y="5509682"/>
            <a:ext cx="1484884" cy="1352151"/>
          </a:xfrm>
          <a:prstGeom prst="rect">
            <a:avLst/>
          </a:prstGeom>
          <a:solidFill>
            <a:schemeClr val="bg1"/>
          </a:solidFill>
          <a:ln>
            <a:solidFill>
              <a:srgbClr val="93350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>
                <a:solidFill>
                  <a:srgbClr val="93350D"/>
                </a:solidFill>
                <a:latin typeface="Arial Narrow" panose="020B0606020202030204" pitchFamily="34" charset="0"/>
              </a:rPr>
              <a:t>5 </a:t>
            </a:r>
            <a:r>
              <a:rPr lang="en-US" sz="4000" dirty="0">
                <a:solidFill>
                  <a:srgbClr val="93350D"/>
                </a:solidFill>
                <a:latin typeface="Arial Narrow" panose="020B0606020202030204" pitchFamily="34" charset="0"/>
              </a:rPr>
              <a:t>X </a:t>
            </a:r>
            <a:r>
              <a:rPr lang="ru-RU" sz="4000" dirty="0">
                <a:solidFill>
                  <a:srgbClr val="93350D"/>
                </a:solidFill>
                <a:latin typeface="Arial Narrow" panose="020B0606020202030204" pitchFamily="34" charset="0"/>
              </a:rPr>
              <a:t>7</a:t>
            </a:r>
          </a:p>
        </p:txBody>
      </p:sp>
      <p:sp>
        <p:nvSpPr>
          <p:cNvPr id="127" name="Прямоугольник 126">
            <a:extLst>
              <a:ext uri="{FF2B5EF4-FFF2-40B4-BE49-F238E27FC236}">
                <a16:creationId xmlns:a16="http://schemas.microsoft.com/office/drawing/2014/main" id="{052339F0-AAC6-4160-9839-8B8E06022BE6}"/>
              </a:ext>
            </a:extLst>
          </p:cNvPr>
          <p:cNvSpPr/>
          <p:nvPr/>
        </p:nvSpPr>
        <p:spPr>
          <a:xfrm>
            <a:off x="10706538" y="5508108"/>
            <a:ext cx="1485461" cy="1353726"/>
          </a:xfrm>
          <a:prstGeom prst="rect">
            <a:avLst/>
          </a:prstGeom>
          <a:solidFill>
            <a:schemeClr val="bg1"/>
          </a:solidFill>
          <a:ln>
            <a:solidFill>
              <a:srgbClr val="93350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dirty="0">
                <a:solidFill>
                  <a:srgbClr val="93350D"/>
                </a:solidFill>
                <a:latin typeface="Arial Narrow" panose="020B0606020202030204" pitchFamily="34" charset="0"/>
              </a:rPr>
              <a:t>?</a:t>
            </a:r>
          </a:p>
        </p:txBody>
      </p:sp>
      <p:sp>
        <p:nvSpPr>
          <p:cNvPr id="128" name="Прямоугольник 127">
            <a:extLst>
              <a:ext uri="{FF2B5EF4-FFF2-40B4-BE49-F238E27FC236}">
                <a16:creationId xmlns:a16="http://schemas.microsoft.com/office/drawing/2014/main" id="{5670760D-50F0-449F-9365-70AF92538A1E}"/>
              </a:ext>
            </a:extLst>
          </p:cNvPr>
          <p:cNvSpPr/>
          <p:nvPr/>
        </p:nvSpPr>
        <p:spPr>
          <a:xfrm>
            <a:off x="10709508" y="4164062"/>
            <a:ext cx="1482492" cy="1344046"/>
          </a:xfrm>
          <a:prstGeom prst="rect">
            <a:avLst/>
          </a:prstGeom>
          <a:solidFill>
            <a:schemeClr val="bg1"/>
          </a:solidFill>
          <a:ln>
            <a:solidFill>
              <a:srgbClr val="93350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>
                <a:solidFill>
                  <a:srgbClr val="93350D"/>
                </a:solidFill>
                <a:latin typeface="Arial Narrow" panose="020B0606020202030204" pitchFamily="34" charset="0"/>
              </a:rPr>
              <a:t>10 </a:t>
            </a:r>
            <a:r>
              <a:rPr lang="en-US" sz="4000" dirty="0">
                <a:solidFill>
                  <a:srgbClr val="93350D"/>
                </a:solidFill>
                <a:latin typeface="Arial Narrow" panose="020B0606020202030204" pitchFamily="34" charset="0"/>
              </a:rPr>
              <a:t>X </a:t>
            </a:r>
            <a:r>
              <a:rPr lang="ru-RU" sz="4000" dirty="0">
                <a:solidFill>
                  <a:srgbClr val="93350D"/>
                </a:solidFill>
                <a:latin typeface="Arial Narrow" panose="020B0606020202030204" pitchFamily="34" charset="0"/>
              </a:rPr>
              <a:t>5</a:t>
            </a:r>
          </a:p>
        </p:txBody>
      </p:sp>
      <p:sp>
        <p:nvSpPr>
          <p:cNvPr id="129" name="Прямоугольник 128">
            <a:extLst>
              <a:ext uri="{FF2B5EF4-FFF2-40B4-BE49-F238E27FC236}">
                <a16:creationId xmlns:a16="http://schemas.microsoft.com/office/drawing/2014/main" id="{8D51AD23-9D07-4B67-896A-C19C0B3AA430}"/>
              </a:ext>
            </a:extLst>
          </p:cNvPr>
          <p:cNvSpPr/>
          <p:nvPr/>
        </p:nvSpPr>
        <p:spPr>
          <a:xfrm>
            <a:off x="10708281" y="4165448"/>
            <a:ext cx="1483719" cy="1342659"/>
          </a:xfrm>
          <a:prstGeom prst="rect">
            <a:avLst/>
          </a:prstGeom>
          <a:solidFill>
            <a:schemeClr val="bg1"/>
          </a:solidFill>
          <a:ln>
            <a:solidFill>
              <a:srgbClr val="93350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dirty="0">
                <a:solidFill>
                  <a:srgbClr val="93350D"/>
                </a:solidFill>
                <a:latin typeface="Arial Narrow" panose="020B0606020202030204" pitchFamily="34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2229657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7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Одиночный взрыв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7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7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Вода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4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6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75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2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7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75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Вода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1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7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75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2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7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75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Вода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3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7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75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4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7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75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Вода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5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7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75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6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7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75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Вода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7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7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75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8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7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75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Одиночный взрыв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9"/>
                  </p:tgtEl>
                </p:cond>
              </p:nextCondLst>
            </p:seq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8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75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0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8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75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Одиночный взрыв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1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8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75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"/>
                  </p:tgtEl>
                </p:cond>
              </p:nextCondLst>
            </p:seq>
            <p:seq concurrent="1" nextAc="seek">
              <p:cTn id="98" restart="whenNotActive" fill="hold" evtFilter="cancelBubble" nodeType="interactiveSeq">
                <p:stCondLst>
                  <p:cond evt="onClick" delay="0">
                    <p:tgtEl>
                      <p:spTgt spid="8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9" fill="hold">
                      <p:stCondLst>
                        <p:cond delay="0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75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Вода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5"/>
                  </p:tgtEl>
                </p:cond>
              </p:nextCondLst>
            </p:seq>
            <p:seq concurrent="1" nextAc="seek">
              <p:cTn id="104" restart="whenNotActive" fill="hold" evtFilter="cancelBubble" nodeType="interactiveSeq">
                <p:stCondLst>
                  <p:cond evt="onClick" delay="0">
                    <p:tgtEl>
                      <p:spTgt spid="8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5" fill="hold">
                      <p:stCondLst>
                        <p:cond delay="0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8" dur="75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6"/>
                  </p:tgtEl>
                </p:cond>
              </p:nextCondLst>
            </p:seq>
            <p:seq concurrent="1" nextAc="seek">
              <p:cTn id="110" restart="whenNotActive" fill="hold" evtFilter="cancelBubble" nodeType="interactiveSeq">
                <p:stCondLst>
                  <p:cond evt="onClick" delay="0">
                    <p:tgtEl>
                      <p:spTgt spid="8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1" fill="hold">
                      <p:stCondLst>
                        <p:cond delay="0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4" dur="75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Вода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7"/>
                  </p:tgtEl>
                </p:cond>
              </p:nextCondLst>
            </p:seq>
            <p:seq concurrent="1" nextAc="seek">
              <p:cTn id="116" restart="whenNotActive" fill="hold" evtFilter="cancelBubble" nodeType="interactiveSeq">
                <p:stCondLst>
                  <p:cond evt="onClick" delay="0">
                    <p:tgtEl>
                      <p:spTgt spid="8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7" fill="hold">
                      <p:stCondLst>
                        <p:cond delay="0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0" dur="75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8"/>
                  </p:tgtEl>
                </p:cond>
              </p:nextCondLst>
            </p:seq>
            <p:seq concurrent="1" nextAc="seek">
              <p:cTn id="122" restart="whenNotActive" fill="hold" evtFilter="cancelBubble" nodeType="interactiveSeq">
                <p:stCondLst>
                  <p:cond evt="onClick" delay="0">
                    <p:tgtEl>
                      <p:spTgt spid="8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3" fill="hold">
                      <p:stCondLst>
                        <p:cond delay="0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6" dur="75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Вода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9"/>
                  </p:tgtEl>
                </p:cond>
              </p:nextCondLst>
            </p:seq>
            <p:seq concurrent="1" nextAc="seek">
              <p:cTn id="128" restart="whenNotActive" fill="hold" evtFilter="cancelBubble" nodeType="interactiveSeq">
                <p:stCondLst>
                  <p:cond evt="onClick" delay="0">
                    <p:tgtEl>
                      <p:spTgt spid="9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9" fill="hold">
                      <p:stCondLst>
                        <p:cond delay="0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2" dur="75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0"/>
                  </p:tgtEl>
                </p:cond>
              </p:nextCondLst>
            </p:seq>
            <p:seq concurrent="1" nextAc="seek">
              <p:cTn id="134" restart="whenNotActive" fill="hold" evtFilter="cancelBubble" nodeType="interactiveSeq">
                <p:stCondLst>
                  <p:cond evt="onClick" delay="0">
                    <p:tgtEl>
                      <p:spTgt spid="9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5" fill="hold">
                      <p:stCondLst>
                        <p:cond delay="0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8" dur="75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Вода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1"/>
                  </p:tgtEl>
                </p:cond>
              </p:nextCondLst>
            </p:seq>
            <p:seq concurrent="1" nextAc="seek">
              <p:cTn id="140" restart="whenNotActive" fill="hold" evtFilter="cancelBubble" nodeType="interactiveSeq">
                <p:stCondLst>
                  <p:cond evt="onClick" delay="0">
                    <p:tgtEl>
                      <p:spTgt spid="9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1" fill="hold">
                      <p:stCondLst>
                        <p:cond delay="0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4" dur="75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2"/>
                  </p:tgtEl>
                </p:cond>
              </p:nextCondLst>
            </p:seq>
            <p:seq concurrent="1" nextAc="seek">
              <p:cTn id="146" restart="whenNotActive" fill="hold" evtFilter="cancelBubble" nodeType="interactiveSeq">
                <p:stCondLst>
                  <p:cond evt="onClick" delay="0">
                    <p:tgtEl>
                      <p:spTgt spid="9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7" fill="hold">
                      <p:stCondLst>
                        <p:cond delay="0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0" dur="75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Вода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3"/>
                  </p:tgtEl>
                </p:cond>
              </p:nextCondLst>
            </p:seq>
            <p:seq concurrent="1" nextAc="seek">
              <p:cTn id="152" restart="whenNotActive" fill="hold" evtFilter="cancelBubble" nodeType="interactiveSeq">
                <p:stCondLst>
                  <p:cond evt="onClick" delay="0">
                    <p:tgtEl>
                      <p:spTgt spid="9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3" fill="hold">
                      <p:stCondLst>
                        <p:cond delay="0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6" dur="75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4"/>
                  </p:tgtEl>
                </p:cond>
              </p:nextCondLst>
            </p:seq>
            <p:seq concurrent="1" nextAc="seek">
              <p:cTn id="158" restart="whenNotActive" fill="hold" evtFilter="cancelBubble" nodeType="interactiveSeq">
                <p:stCondLst>
                  <p:cond evt="onClick" delay="0">
                    <p:tgtEl>
                      <p:spTgt spid="9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9" fill="hold">
                      <p:stCondLst>
                        <p:cond delay="0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2" dur="75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Одиночный взрыв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7"/>
                  </p:tgtEl>
                </p:cond>
              </p:nextCondLst>
            </p:seq>
            <p:seq concurrent="1" nextAc="seek">
              <p:cTn id="164" restart="whenNotActive" fill="hold" evtFilter="cancelBubble" nodeType="interactiveSeq">
                <p:stCondLst>
                  <p:cond evt="onClick" delay="0">
                    <p:tgtEl>
                      <p:spTgt spid="9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5" fill="hold">
                      <p:stCondLst>
                        <p:cond delay="0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8" dur="75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8"/>
                  </p:tgtEl>
                </p:cond>
              </p:nextCondLst>
            </p:seq>
            <p:seq concurrent="1" nextAc="seek">
              <p:cTn id="170" restart="whenNotActive" fill="hold" evtFilter="cancelBubble" nodeType="interactiveSeq">
                <p:stCondLst>
                  <p:cond evt="onClick" delay="0">
                    <p:tgtEl>
                      <p:spTgt spid="9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1" fill="hold">
                      <p:stCondLst>
                        <p:cond delay="0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4" dur="75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Одиночный взрыв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9"/>
                  </p:tgtEl>
                </p:cond>
              </p:nextCondLst>
            </p:seq>
            <p:seq concurrent="1" nextAc="seek">
              <p:cTn id="176" restart="whenNotActive" fill="hold" evtFilter="cancelBubble" nodeType="interactiveSeq">
                <p:stCondLst>
                  <p:cond evt="onClick" delay="0">
                    <p:tgtEl>
                      <p:spTgt spid="10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7" fill="hold">
                      <p:stCondLst>
                        <p:cond delay="0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0" dur="75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0"/>
                  </p:tgtEl>
                </p:cond>
              </p:nextCondLst>
            </p:seq>
            <p:seq concurrent="1" nextAc="seek">
              <p:cTn id="182" restart="whenNotActive" fill="hold" evtFilter="cancelBubble" nodeType="interactiveSeq">
                <p:stCondLst>
                  <p:cond evt="onClick" delay="0">
                    <p:tgtEl>
                      <p:spTgt spid="10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3" fill="hold">
                      <p:stCondLst>
                        <p:cond delay="0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6" dur="75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Одиночный взрыв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1"/>
                  </p:tgtEl>
                </p:cond>
              </p:nextCondLst>
            </p:seq>
            <p:seq concurrent="1" nextAc="seek">
              <p:cTn id="188" restart="whenNotActive" fill="hold" evtFilter="cancelBubble" nodeType="interactiveSeq">
                <p:stCondLst>
                  <p:cond evt="onClick" delay="0">
                    <p:tgtEl>
                      <p:spTgt spid="10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9" fill="hold">
                      <p:stCondLst>
                        <p:cond delay="0"/>
                      </p:stCondLst>
                      <p:childTnLst>
                        <p:par>
                          <p:cTn id="190" fill="hold">
                            <p:stCondLst>
                              <p:cond delay="0"/>
                            </p:stCondLst>
                            <p:childTnLst>
                              <p:par>
                                <p:cTn id="19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2" dur="75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"/>
                  </p:tgtEl>
                </p:cond>
              </p:nextCondLst>
            </p:seq>
            <p:seq concurrent="1" nextAc="seek">
              <p:cTn id="194" restart="whenNotActive" fill="hold" evtFilter="cancelBubble" nodeType="interactiveSeq">
                <p:stCondLst>
                  <p:cond evt="onClick" delay="0">
                    <p:tgtEl>
                      <p:spTgt spid="10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5" fill="hold">
                      <p:stCondLst>
                        <p:cond delay="0"/>
                      </p:stCondLst>
                      <p:childTnLst>
                        <p:par>
                          <p:cTn id="196" fill="hold">
                            <p:stCondLst>
                              <p:cond delay="0"/>
                            </p:stCondLst>
                            <p:childTnLst>
                              <p:par>
                                <p:cTn id="19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8" dur="75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Вода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"/>
                  </p:tgtEl>
                </p:cond>
              </p:nextCondLst>
            </p:seq>
            <p:seq concurrent="1" nextAc="seek">
              <p:cTn id="200" restart="whenNotActive" fill="hold" evtFilter="cancelBubble" nodeType="interactiveSeq">
                <p:stCondLst>
                  <p:cond evt="onClick" delay="0">
                    <p:tgtEl>
                      <p:spTgt spid="10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1" fill="hold">
                      <p:stCondLst>
                        <p:cond delay="0"/>
                      </p:stCondLst>
                      <p:childTnLst>
                        <p:par>
                          <p:cTn id="202" fill="hold">
                            <p:stCondLst>
                              <p:cond delay="0"/>
                            </p:stCondLst>
                            <p:childTnLst>
                              <p:par>
                                <p:cTn id="20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4" dur="75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4"/>
                  </p:tgtEl>
                </p:cond>
              </p:nextCondLst>
            </p:seq>
            <p:seq concurrent="1" nextAc="seek">
              <p:cTn id="206" restart="whenNotActive" fill="hold" evtFilter="cancelBubble" nodeType="interactiveSeq">
                <p:stCondLst>
                  <p:cond evt="onClick" delay="0">
                    <p:tgtEl>
                      <p:spTgt spid="10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7" fill="hold">
                      <p:stCondLst>
                        <p:cond delay="0"/>
                      </p:stCondLst>
                      <p:childTnLst>
                        <p:par>
                          <p:cTn id="208" fill="hold">
                            <p:stCondLst>
                              <p:cond delay="0"/>
                            </p:stCondLst>
                            <p:childTnLst>
                              <p:par>
                                <p:cTn id="20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0" dur="75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Одиночный взрыв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5"/>
                  </p:tgtEl>
                </p:cond>
              </p:nextCondLst>
            </p:seq>
            <p:seq concurrent="1" nextAc="seek">
              <p:cTn id="212" restart="whenNotActive" fill="hold" evtFilter="cancelBubble" nodeType="interactiveSeq">
                <p:stCondLst>
                  <p:cond evt="onClick" delay="0">
                    <p:tgtEl>
                      <p:spTgt spid="10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3" fill="hold">
                      <p:stCondLst>
                        <p:cond delay="0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6" dur="75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6"/>
                  </p:tgtEl>
                </p:cond>
              </p:nextCondLst>
            </p:seq>
            <p:seq concurrent="1" nextAc="seek">
              <p:cTn id="218" restart="whenNotActive" fill="hold" evtFilter="cancelBubble" nodeType="interactiveSeq">
                <p:stCondLst>
                  <p:cond evt="onClick" delay="0">
                    <p:tgtEl>
                      <p:spTgt spid="10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9" fill="hold">
                      <p:stCondLst>
                        <p:cond delay="0"/>
                      </p:stCondLst>
                      <p:childTnLst>
                        <p:par>
                          <p:cTn id="220" fill="hold">
                            <p:stCondLst>
                              <p:cond delay="0"/>
                            </p:stCondLst>
                            <p:childTnLst>
                              <p:par>
                                <p:cTn id="22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2" dur="75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Вода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8"/>
                  </p:tgtEl>
                </p:cond>
              </p:nextCondLst>
            </p:seq>
            <p:seq concurrent="1" nextAc="seek">
              <p:cTn id="224" restart="whenNotActive" fill="hold" evtFilter="cancelBubble" nodeType="interactiveSeq">
                <p:stCondLst>
                  <p:cond evt="onClick" delay="0">
                    <p:tgtEl>
                      <p:spTgt spid="10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5" fill="hold">
                      <p:stCondLst>
                        <p:cond delay="0"/>
                      </p:stCondLst>
                      <p:childTnLst>
                        <p:par>
                          <p:cTn id="226" fill="hold">
                            <p:stCondLst>
                              <p:cond delay="0"/>
                            </p:stCondLst>
                            <p:childTnLst>
                              <p:par>
                                <p:cTn id="22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8" dur="75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9"/>
                  </p:tgtEl>
                </p:cond>
              </p:nextCondLst>
            </p:seq>
            <p:seq concurrent="1" nextAc="seek">
              <p:cTn id="230" restart="whenNotActive" fill="hold" evtFilter="cancelBubble" nodeType="interactiveSeq">
                <p:stCondLst>
                  <p:cond evt="onClick" delay="0">
                    <p:tgtEl>
                      <p:spTgt spid="1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1" fill="hold">
                      <p:stCondLst>
                        <p:cond delay="0"/>
                      </p:stCondLst>
                      <p:childTnLst>
                        <p:par>
                          <p:cTn id="232" fill="hold">
                            <p:stCondLst>
                              <p:cond delay="0"/>
                            </p:stCondLst>
                            <p:childTnLst>
                              <p:par>
                                <p:cTn id="23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4" dur="75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Вода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0"/>
                  </p:tgtEl>
                </p:cond>
              </p:nextCondLst>
            </p:seq>
            <p:seq concurrent="1" nextAc="seek">
              <p:cTn id="236" restart="whenNotActive" fill="hold" evtFilter="cancelBubble" nodeType="interactiveSeq">
                <p:stCondLst>
                  <p:cond evt="onClick" delay="0">
                    <p:tgtEl>
                      <p:spTgt spid="1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7" fill="hold">
                      <p:stCondLst>
                        <p:cond delay="0"/>
                      </p:stCondLst>
                      <p:childTnLst>
                        <p:par>
                          <p:cTn id="238" fill="hold">
                            <p:stCondLst>
                              <p:cond delay="0"/>
                            </p:stCondLst>
                            <p:childTnLst>
                              <p:par>
                                <p:cTn id="23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0" dur="75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1"/>
                  </p:tgtEl>
                </p:cond>
              </p:nextCondLst>
            </p:seq>
            <p:seq concurrent="1" nextAc="seek">
              <p:cTn id="242" restart="whenNotActive" fill="hold" evtFilter="cancelBubble" nodeType="interactiveSeq">
                <p:stCondLst>
                  <p:cond evt="onClick" delay="0">
                    <p:tgtEl>
                      <p:spTgt spid="1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3" fill="hold">
                      <p:stCondLst>
                        <p:cond delay="0"/>
                      </p:stCondLst>
                      <p:childTnLst>
                        <p:par>
                          <p:cTn id="244" fill="hold">
                            <p:stCondLst>
                              <p:cond delay="0"/>
                            </p:stCondLst>
                            <p:childTnLst>
                              <p:par>
                                <p:cTn id="24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6" dur="75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7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Одиночный взрыв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2"/>
                  </p:tgtEl>
                </p:cond>
              </p:nextCondLst>
            </p:seq>
            <p:seq concurrent="1" nextAc="seek">
              <p:cTn id="248" restart="whenNotActive" fill="hold" evtFilter="cancelBubble" nodeType="interactiveSeq">
                <p:stCondLst>
                  <p:cond evt="onClick" delay="0">
                    <p:tgtEl>
                      <p:spTgt spid="1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9" fill="hold">
                      <p:stCondLst>
                        <p:cond delay="0"/>
                      </p:stCondLst>
                      <p:childTnLst>
                        <p:par>
                          <p:cTn id="250" fill="hold">
                            <p:stCondLst>
                              <p:cond delay="0"/>
                            </p:stCondLst>
                            <p:childTnLst>
                              <p:par>
                                <p:cTn id="25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2" dur="75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3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3"/>
                  </p:tgtEl>
                </p:cond>
              </p:nextCondLst>
            </p:seq>
            <p:seq concurrent="1" nextAc="seek">
              <p:cTn id="254" restart="whenNotActive" fill="hold" evtFilter="cancelBubble" nodeType="interactiveSeq">
                <p:stCondLst>
                  <p:cond evt="onClick" delay="0">
                    <p:tgtEl>
                      <p:spTgt spid="1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5" fill="hold">
                      <p:stCondLst>
                        <p:cond delay="0"/>
                      </p:stCondLst>
                      <p:childTnLst>
                        <p:par>
                          <p:cTn id="256" fill="hold">
                            <p:stCondLst>
                              <p:cond delay="0"/>
                            </p:stCondLst>
                            <p:childTnLst>
                              <p:par>
                                <p:cTn id="25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8" dur="75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9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Одиночный взрыв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6"/>
                  </p:tgtEl>
                </p:cond>
              </p:nextCondLst>
            </p:seq>
            <p:seq concurrent="1" nextAc="seek">
              <p:cTn id="260" restart="whenNotActive" fill="hold" evtFilter="cancelBubble" nodeType="interactiveSeq">
                <p:stCondLst>
                  <p:cond evt="onClick" delay="0">
                    <p:tgtEl>
                      <p:spTgt spid="1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1" fill="hold">
                      <p:stCondLst>
                        <p:cond delay="0"/>
                      </p:stCondLst>
                      <p:childTnLst>
                        <p:par>
                          <p:cTn id="262" fill="hold">
                            <p:stCondLst>
                              <p:cond delay="0"/>
                            </p:stCondLst>
                            <p:childTnLst>
                              <p:par>
                                <p:cTn id="26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4" dur="75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5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7"/>
                  </p:tgtEl>
                </p:cond>
              </p:nextCondLst>
            </p:seq>
            <p:seq concurrent="1" nextAc="seek">
              <p:cTn id="266" restart="whenNotActive" fill="hold" evtFilter="cancelBubble" nodeType="interactiveSeq">
                <p:stCondLst>
                  <p:cond evt="onClick" delay="0">
                    <p:tgtEl>
                      <p:spTgt spid="1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7" fill="hold">
                      <p:stCondLst>
                        <p:cond delay="0"/>
                      </p:stCondLst>
                      <p:childTnLst>
                        <p:par>
                          <p:cTn id="268" fill="hold">
                            <p:stCondLst>
                              <p:cond delay="0"/>
                            </p:stCondLst>
                            <p:childTnLst>
                              <p:par>
                                <p:cTn id="26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0" dur="75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1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Вода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8"/>
                  </p:tgtEl>
                </p:cond>
              </p:nextCondLst>
            </p:seq>
            <p:seq concurrent="1" nextAc="seek">
              <p:cTn id="272" restart="whenNotActive" fill="hold" evtFilter="cancelBubble" nodeType="interactiveSeq">
                <p:stCondLst>
                  <p:cond evt="onClick" delay="0">
                    <p:tgtEl>
                      <p:spTgt spid="1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3" fill="hold">
                      <p:stCondLst>
                        <p:cond delay="0"/>
                      </p:stCondLst>
                      <p:childTnLst>
                        <p:par>
                          <p:cTn id="274" fill="hold">
                            <p:stCondLst>
                              <p:cond delay="0"/>
                            </p:stCondLst>
                            <p:childTnLst>
                              <p:par>
                                <p:cTn id="27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6" dur="75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7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9"/>
                  </p:tgtEl>
                </p:cond>
              </p:nextCondLst>
            </p:seq>
            <p:seq concurrent="1" nextAc="seek">
              <p:cTn id="278" restart="whenNotActive" fill="hold" evtFilter="cancelBubble" nodeType="interactiveSeq">
                <p:stCondLst>
                  <p:cond evt="onClick" delay="0">
                    <p:tgtEl>
                      <p:spTgt spid="1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9" fill="hold">
                      <p:stCondLst>
                        <p:cond delay="0"/>
                      </p:stCondLst>
                      <p:childTnLst>
                        <p:par>
                          <p:cTn id="280" fill="hold">
                            <p:stCondLst>
                              <p:cond delay="0"/>
                            </p:stCondLst>
                            <p:childTnLst>
                              <p:par>
                                <p:cTn id="28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2" dur="75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3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8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Вода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0"/>
                  </p:tgtEl>
                </p:cond>
              </p:nextCondLst>
            </p:seq>
            <p:seq concurrent="1" nextAc="seek">
              <p:cTn id="284" restart="whenNotActive" fill="hold" evtFilter="cancelBubble" nodeType="interactiveSeq">
                <p:stCondLst>
                  <p:cond evt="onClick" delay="0">
                    <p:tgtEl>
                      <p:spTgt spid="1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5" fill="hold">
                      <p:stCondLst>
                        <p:cond delay="0"/>
                      </p:stCondLst>
                      <p:childTnLst>
                        <p:par>
                          <p:cTn id="286" fill="hold">
                            <p:stCondLst>
                              <p:cond delay="0"/>
                            </p:stCondLst>
                            <p:childTnLst>
                              <p:par>
                                <p:cTn id="28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8" dur="75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9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1"/>
                  </p:tgtEl>
                </p:cond>
              </p:nextCondLst>
            </p:seq>
            <p:seq concurrent="1" nextAc="seek">
              <p:cTn id="290" restart="whenNotActive" fill="hold" evtFilter="cancelBubble" nodeType="interactiveSeq">
                <p:stCondLst>
                  <p:cond evt="onClick" delay="0">
                    <p:tgtEl>
                      <p:spTgt spid="1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1" fill="hold">
                      <p:stCondLst>
                        <p:cond delay="0"/>
                      </p:stCondLst>
                      <p:childTnLst>
                        <p:par>
                          <p:cTn id="292" fill="hold">
                            <p:stCondLst>
                              <p:cond delay="0"/>
                            </p:stCondLst>
                            <p:childTnLst>
                              <p:par>
                                <p:cTn id="29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4" dur="75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5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Вода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2"/>
                  </p:tgtEl>
                </p:cond>
              </p:nextCondLst>
            </p:seq>
            <p:seq concurrent="1" nextAc="seek">
              <p:cTn id="296" restart="whenNotActive" fill="hold" evtFilter="cancelBubble" nodeType="interactiveSeq">
                <p:stCondLst>
                  <p:cond evt="onClick" delay="0">
                    <p:tgtEl>
                      <p:spTgt spid="1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7" fill="hold">
                      <p:stCondLst>
                        <p:cond delay="0"/>
                      </p:stCondLst>
                      <p:childTnLst>
                        <p:par>
                          <p:cTn id="298" fill="hold">
                            <p:stCondLst>
                              <p:cond delay="0"/>
                            </p:stCondLst>
                            <p:childTnLst>
                              <p:par>
                                <p:cTn id="29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0" dur="75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1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3"/>
                  </p:tgtEl>
                </p:cond>
              </p:nextCondLst>
            </p:seq>
            <p:seq concurrent="1" nextAc="seek">
              <p:cTn id="302" restart="whenNotActive" fill="hold" evtFilter="cancelBubble" nodeType="interactiveSeq">
                <p:stCondLst>
                  <p:cond evt="onClick" delay="0">
                    <p:tgtEl>
                      <p:spTgt spid="1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3" fill="hold">
                      <p:stCondLst>
                        <p:cond delay="0"/>
                      </p:stCondLst>
                      <p:childTnLst>
                        <p:par>
                          <p:cTn id="304" fill="hold">
                            <p:stCondLst>
                              <p:cond delay="0"/>
                            </p:stCondLst>
                            <p:childTnLst>
                              <p:par>
                                <p:cTn id="30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6" dur="75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7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Вода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4"/>
                  </p:tgtEl>
                </p:cond>
              </p:nextCondLst>
            </p:seq>
            <p:seq concurrent="1" nextAc="seek">
              <p:cTn id="308" restart="whenNotActive" fill="hold" evtFilter="cancelBubble" nodeType="interactiveSeq">
                <p:stCondLst>
                  <p:cond evt="onClick" delay="0">
                    <p:tgtEl>
                      <p:spTgt spid="1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9" fill="hold">
                      <p:stCondLst>
                        <p:cond delay="0"/>
                      </p:stCondLst>
                      <p:childTnLst>
                        <p:par>
                          <p:cTn id="310" fill="hold">
                            <p:stCondLst>
                              <p:cond delay="0"/>
                            </p:stCondLst>
                            <p:childTnLst>
                              <p:par>
                                <p:cTn id="31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2" dur="75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3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5"/>
                  </p:tgtEl>
                </p:cond>
              </p:nextCondLst>
            </p:seq>
            <p:seq concurrent="1" nextAc="seek">
              <p:cTn id="314" restart="whenNotActive" fill="hold" evtFilter="cancelBubble" nodeType="interactiveSeq">
                <p:stCondLst>
                  <p:cond evt="onClick" delay="0">
                    <p:tgtEl>
                      <p:spTgt spid="1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5" fill="hold">
                      <p:stCondLst>
                        <p:cond delay="0"/>
                      </p:stCondLst>
                      <p:childTnLst>
                        <p:par>
                          <p:cTn id="316" fill="hold">
                            <p:stCondLst>
                              <p:cond delay="0"/>
                            </p:stCondLst>
                            <p:childTnLst>
                              <p:par>
                                <p:cTn id="31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8" dur="75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9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Вода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6"/>
                  </p:tgtEl>
                </p:cond>
              </p:nextCondLst>
            </p:seq>
            <p:seq concurrent="1" nextAc="seek">
              <p:cTn id="320" restart="whenNotActive" fill="hold" evtFilter="cancelBubble" nodeType="interactiveSeq">
                <p:stCondLst>
                  <p:cond evt="onClick" delay="0">
                    <p:tgtEl>
                      <p:spTgt spid="1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1" fill="hold">
                      <p:stCondLst>
                        <p:cond delay="0"/>
                      </p:stCondLst>
                      <p:childTnLst>
                        <p:par>
                          <p:cTn id="322" fill="hold">
                            <p:stCondLst>
                              <p:cond delay="0"/>
                            </p:stCondLst>
                            <p:childTnLst>
                              <p:par>
                                <p:cTn id="32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4" dur="75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5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7"/>
                  </p:tgtEl>
                </p:cond>
              </p:nextCondLst>
            </p:seq>
            <p:seq concurrent="1" nextAc="seek">
              <p:cTn id="326" restart="whenNotActive" fill="hold" evtFilter="cancelBubble" nodeType="interactiveSeq">
                <p:stCondLst>
                  <p:cond evt="onClick" delay="0">
                    <p:tgtEl>
                      <p:spTgt spid="1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7" fill="hold">
                      <p:stCondLst>
                        <p:cond delay="0"/>
                      </p:stCondLst>
                      <p:childTnLst>
                        <p:par>
                          <p:cTn id="328" fill="hold">
                            <p:stCondLst>
                              <p:cond delay="0"/>
                            </p:stCondLst>
                            <p:childTnLst>
                              <p:par>
                                <p:cTn id="32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0" dur="75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1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Вода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8"/>
                  </p:tgtEl>
                </p:cond>
              </p:nextCondLst>
            </p:seq>
            <p:seq concurrent="1" nextAc="seek">
              <p:cTn id="332" restart="whenNotActive" fill="hold" evtFilter="cancelBubble" nodeType="interactiveSeq">
                <p:stCondLst>
                  <p:cond evt="onClick" delay="0">
                    <p:tgtEl>
                      <p:spTgt spid="1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3" fill="hold">
                      <p:stCondLst>
                        <p:cond delay="0"/>
                      </p:stCondLst>
                      <p:childTnLst>
                        <p:par>
                          <p:cTn id="334" fill="hold">
                            <p:stCondLst>
                              <p:cond delay="0"/>
                            </p:stCondLst>
                            <p:childTnLst>
                              <p:par>
                                <p:cTn id="33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6" dur="75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7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9"/>
                  </p:tgtEl>
                </p:cond>
              </p:nextCondLst>
            </p:seq>
          </p:childTnLst>
        </p:cTn>
      </p:par>
    </p:tnLst>
    <p:bldLst>
      <p:bldP spid="43" grpId="0" animBg="1"/>
      <p:bldP spid="46" grpId="0" animBg="1"/>
      <p:bldP spid="54" grpId="0" animBg="1"/>
      <p:bldP spid="62" grpId="0" animBg="1"/>
      <p:bldP spid="71" grpId="0" animBg="1"/>
      <p:bldP spid="72" grpId="0" animBg="1"/>
      <p:bldP spid="73" grpId="0" animBg="1"/>
      <p:bldP spid="74" grpId="0" animBg="1"/>
      <p:bldP spid="75" grpId="0" animBg="1"/>
      <p:bldP spid="76" grpId="0" animBg="1"/>
      <p:bldP spid="77" grpId="0" animBg="1"/>
      <p:bldP spid="78" grpId="0" animBg="1"/>
      <p:bldP spid="79" grpId="0" animBg="1"/>
      <p:bldP spid="80" grpId="0" animBg="1"/>
      <p:bldP spid="81" grpId="0" animBg="1"/>
      <p:bldP spid="82" grpId="0" animBg="1"/>
      <p:bldP spid="85" grpId="0" animBg="1"/>
      <p:bldP spid="86" grpId="0" animBg="1"/>
      <p:bldP spid="87" grpId="0" animBg="1"/>
      <p:bldP spid="88" grpId="0" animBg="1"/>
      <p:bldP spid="89" grpId="0" animBg="1"/>
      <p:bldP spid="90" grpId="0" animBg="1"/>
      <p:bldP spid="91" grpId="0" animBg="1"/>
      <p:bldP spid="92" grpId="0" animBg="1"/>
      <p:bldP spid="93" grpId="0" animBg="1"/>
      <p:bldP spid="94" grpId="0" animBg="1"/>
      <p:bldP spid="97" grpId="0" animBg="1"/>
      <p:bldP spid="98" grpId="0" animBg="1"/>
      <p:bldP spid="99" grpId="0" animBg="1"/>
      <p:bldP spid="100" grpId="0" animBg="1"/>
      <p:bldP spid="101" grpId="0" animBg="1"/>
      <p:bldP spid="102" grpId="0" animBg="1"/>
      <p:bldP spid="103" grpId="0" animBg="1"/>
      <p:bldP spid="104" grpId="0" animBg="1"/>
      <p:bldP spid="105" grpId="0" animBg="1"/>
      <p:bldP spid="106" grpId="0" animBg="1"/>
      <p:bldP spid="108" grpId="0" animBg="1"/>
      <p:bldP spid="109" grpId="0" animBg="1"/>
      <p:bldP spid="110" grpId="0" animBg="1"/>
      <p:bldP spid="111" grpId="0" animBg="1"/>
      <p:bldP spid="112" grpId="0" animBg="1"/>
      <p:bldP spid="113" grpId="0" animBg="1"/>
      <p:bldP spid="116" grpId="0" animBg="1"/>
      <p:bldP spid="117" grpId="0" animBg="1"/>
      <p:bldP spid="118" grpId="0" animBg="1"/>
      <p:bldP spid="119" grpId="0" animBg="1"/>
      <p:bldP spid="120" grpId="0" animBg="1"/>
      <p:bldP spid="121" grpId="0" animBg="1"/>
      <p:bldP spid="122" grpId="0" animBg="1"/>
      <p:bldP spid="123" grpId="0" animBg="1"/>
      <p:bldP spid="124" grpId="0" animBg="1"/>
      <p:bldP spid="125" grpId="0" animBg="1"/>
      <p:bldP spid="126" grpId="0" animBg="1"/>
      <p:bldP spid="127" grpId="0" animBg="1"/>
      <p:bldP spid="128" grpId="0" animBg="1"/>
      <p:bldP spid="129" grpId="0" animBg="1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353</TotalTime>
  <Words>192</Words>
  <Application>Microsoft Office PowerPoint</Application>
  <PresentationFormat>Широкоэкранный</PresentationFormat>
  <Paragraphs>79</Paragraphs>
  <Slides>3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9" baseType="lpstr">
      <vt:lpstr>Arial</vt:lpstr>
      <vt:lpstr>Arial Narrow</vt:lpstr>
      <vt:lpstr>Bahnschrift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Артём Вирясов</dc:creator>
  <cp:lastModifiedBy>Артём Вирясов</cp:lastModifiedBy>
  <cp:revision>49</cp:revision>
  <dcterms:created xsi:type="dcterms:W3CDTF">2025-07-19T20:27:43Z</dcterms:created>
  <dcterms:modified xsi:type="dcterms:W3CDTF">2025-07-22T18:33:54Z</dcterms:modified>
</cp:coreProperties>
</file>