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17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307" y="1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B5283F-425D-45E5-9050-9275ECD819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561EEBF-ED90-4D1F-997F-BC13F446D4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3A180E5-FF37-47D7-A59D-8C9CA6327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2C663-3640-453D-BB42-33C28BE85E1C}" type="datetimeFigureOut">
              <a:rPr lang="ru-RU" smtClean="0"/>
              <a:t>05.09.2025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AD3E241-25DB-461E-B186-EADA7E5AC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4F97D5A-6107-4F4B-8B04-CD5344363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05832-29D7-4C37-AF62-FAB981C0A4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7645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6DAB80-7E5D-4674-AF41-85E680607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102240-E8BF-49B2-9C51-7416442BA6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C91DBE6-F82C-4FE5-97C0-99F03F9AF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2C663-3640-453D-BB42-33C28BE85E1C}" type="datetimeFigureOut">
              <a:rPr lang="ru-RU" smtClean="0"/>
              <a:t>05.09.2025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DF42A13-37A7-4D60-9884-4AC2F2227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5D42B18-24AB-494B-8544-0CDFE25D0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05832-29D7-4C37-AF62-FAB981C0A4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2913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AEC892-546E-466D-AB46-3EF13377E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09D713E-EC3F-46FD-A470-7F4E41D0A8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D3505FD-AAC3-4A5B-9813-6FC10908B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2C663-3640-453D-BB42-33C28BE85E1C}" type="datetimeFigureOut">
              <a:rPr lang="ru-RU" smtClean="0"/>
              <a:t>05.09.2025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B180869-13B6-4717-B82D-3BF32BC91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260DBE7-A89B-44C6-8495-8D1A5B32A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05832-29D7-4C37-AF62-FAB981C0A4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1625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ECFF7C-4666-411B-B5BD-BB5D5CE22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0A942E-C417-4FB4-AEC8-D14A806166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5A7BAF0-4832-430E-BD51-2CA274A050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4868267-8951-494B-A8D5-860E3F22A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2C663-3640-453D-BB42-33C28BE85E1C}" type="datetimeFigureOut">
              <a:rPr lang="ru-RU" smtClean="0"/>
              <a:t>05.09.2025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8AD006A-BD5B-4FE3-9DFD-FD3A22DF2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0F228ED-AB8B-4091-8A47-AF9EFF18E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05832-29D7-4C37-AF62-FAB981C0A4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8599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442A2D-F433-43C6-9EB9-35C2F4DF1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621DF6A-D93B-4338-8D8B-129584B138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F2D7C0D-3CD8-4E1D-9ECE-8A4DF9F91B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E74AAE7-2D82-4989-9BF2-8F421CAABE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688A56B-7FDF-4310-AEA2-97C32D2A7B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631EAE3-BBA2-4399-9441-01703C0A1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2C663-3640-453D-BB42-33C28BE85E1C}" type="datetimeFigureOut">
              <a:rPr lang="ru-RU" smtClean="0"/>
              <a:t>05.09.2025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8E845C8-F28C-412C-B0D4-CF8AB1143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7AF37AB-C8A0-49C2-B262-A3FE7D7C6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05832-29D7-4C37-AF62-FAB981C0A4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2458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FB1851-B204-4F1F-831C-58410A912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DA99111-AECE-4A36-8819-4F8F2A122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2C663-3640-453D-BB42-33C28BE85E1C}" type="datetimeFigureOut">
              <a:rPr lang="ru-RU" smtClean="0"/>
              <a:t>05.09.2025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18BAC8F-7E2D-4275-AE71-4BE9DB6E2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23BC928-6860-4F93-843A-9EB3A966E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05832-29D7-4C37-AF62-FAB981C0A4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2122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B60D7E4-A824-4B4E-BFB0-CD9CA79C2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2C663-3640-453D-BB42-33C28BE85E1C}" type="datetimeFigureOut">
              <a:rPr lang="ru-RU" smtClean="0"/>
              <a:t>05.09.2025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619391B-5022-4750-80C3-A10920414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E266515-5B1B-4996-A653-90A8F425C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05832-29D7-4C37-AF62-FAB981C0A4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0010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10CC25-90BF-4323-BA95-6CAFA7085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9826A8F-BC54-4B44-892B-055A381E86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7E29F9A-9DE7-4EA3-96D3-60E7325CF6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9E0B1C9-C2B9-42FF-8383-B5819027B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2C663-3640-453D-BB42-33C28BE85E1C}" type="datetimeFigureOut">
              <a:rPr lang="ru-RU" smtClean="0"/>
              <a:t>05.09.2025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D11EBD5-F041-44DA-897C-C9015BD13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C6D7B08-9005-4C2C-8772-11D33F3FC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05832-29D7-4C37-AF62-FAB981C0A4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8801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923BA0-C73A-477A-B101-CC103351F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985847A-6745-43F1-9707-71C4BB8D23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F56A753-A958-43F7-A6A2-77F10EEC95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A927D03-8D74-4745-9926-C5A0B13D4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2C663-3640-453D-BB42-33C28BE85E1C}" type="datetimeFigureOut">
              <a:rPr lang="ru-RU" smtClean="0"/>
              <a:t>05.09.2025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50BA3E4-8429-4AC6-A2EB-AC5930E4B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59F5489-8F83-45BB-B2C8-36CF2CF27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05832-29D7-4C37-AF62-FAB981C0A4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995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10DE6D-6251-4944-B058-60C13813B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ADBCAE4-D81E-48BB-A3FD-6A9AD7F59F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5D215D2-8470-407E-A16B-F2BA99BC8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2C663-3640-453D-BB42-33C28BE85E1C}" type="datetimeFigureOut">
              <a:rPr lang="ru-RU" smtClean="0"/>
              <a:t>05.09.2025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7D62EA-6107-4222-85B9-CAAAA107E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2DD81CC-D5A5-4757-A761-9A0380B35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05832-29D7-4C37-AF62-FAB981C0A4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032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131B6F7-5DF6-4946-98A9-934CC9EB20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1EA438B-72D3-4CA4-9E5A-87B15C6719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15D6F06-A3FE-429C-AE1B-AFB94FBCD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2C663-3640-453D-BB42-33C28BE85E1C}" type="datetimeFigureOut">
              <a:rPr lang="ru-RU" smtClean="0"/>
              <a:t>05.09.2025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3931786-B832-4DB8-861B-924EC016B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74F87A5-702F-4964-ADFA-ED313E848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05832-29D7-4C37-AF62-FAB981C0A4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9843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4B8600-6DA1-44E5-A246-A52025389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923BC38-612B-482B-8766-9F4686870D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C3018EE-E23A-4666-BA9B-CE254169B1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22C663-3640-453D-BB42-33C28BE85E1C}" type="datetimeFigureOut">
              <a:rPr lang="ru-RU" smtClean="0"/>
              <a:t>05.09.2025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26401E7-DFD8-4B23-8410-DC9E6228E9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8EA91BD-2B75-41FA-AA23-5B8434EE72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C05832-29D7-4C37-AF62-FAB981C0A4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443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18" Type="http://schemas.openxmlformats.org/officeDocument/2006/relationships/image" Target="../media/image25.png"/><Relationship Id="rId3" Type="http://schemas.microsoft.com/office/2007/relationships/hdphoto" Target="../media/hdphoto5.wdp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" Type="http://schemas.openxmlformats.org/officeDocument/2006/relationships/image" Target="../media/image10.png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15F1D6DC-6F25-4989-B56B-EC8291D7B1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: скругленные углы 3">
            <a:hlinkClick r:id="rId4" action="ppaction://hlinksldjump"/>
            <a:extLst>
              <a:ext uri="{FF2B5EF4-FFF2-40B4-BE49-F238E27FC236}">
                <a16:creationId xmlns:a16="http://schemas.microsoft.com/office/drawing/2014/main" id="{3E494FA1-A708-44EC-B2C3-5F04F27607D3}"/>
              </a:ext>
            </a:extLst>
          </p:cNvPr>
          <p:cNvSpPr/>
          <p:nvPr/>
        </p:nvSpPr>
        <p:spPr>
          <a:xfrm>
            <a:off x="3706091" y="2878281"/>
            <a:ext cx="4779818" cy="1101437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>
                <a:solidFill>
                  <a:schemeClr val="tx1"/>
                </a:solidFill>
                <a:latin typeface="Arial Narrow" panose="020B0606020202030204" pitchFamily="34" charset="0"/>
              </a:rPr>
              <a:t>НАЧАТЬ ИГРУ</a:t>
            </a:r>
          </a:p>
        </p:txBody>
      </p:sp>
    </p:spTree>
    <p:extLst>
      <p:ext uri="{BB962C8B-B14F-4D97-AF65-F5344CB8AC3E}">
        <p14:creationId xmlns:p14="http://schemas.microsoft.com/office/powerpoint/2010/main" val="245464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63FFEA6-13BC-4D31-90D6-70A2A9773C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7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C2646A31-0009-4099-9F83-37B5109DE7ED}"/>
              </a:ext>
            </a:extLst>
          </p:cNvPr>
          <p:cNvSpPr/>
          <p:nvPr/>
        </p:nvSpPr>
        <p:spPr>
          <a:xfrm>
            <a:off x="0" y="0"/>
            <a:ext cx="2510443" cy="540327"/>
          </a:xfrm>
          <a:prstGeom prst="round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Найди 5 отличий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55F934C-83E7-4103-83DC-DC37442941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4559" y="812865"/>
            <a:ext cx="4339706" cy="55796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B1F25E9-BD86-4425-A9EE-8D9A8C204E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279" y="812865"/>
            <a:ext cx="4339706" cy="55796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81BD182-E866-42F8-8298-83331EF75957}"/>
              </a:ext>
            </a:extLst>
          </p:cNvPr>
          <p:cNvSpPr txBox="1"/>
          <p:nvPr/>
        </p:nvSpPr>
        <p:spPr>
          <a:xfrm>
            <a:off x="5606934" y="2739043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5D9CB1C-948F-4A46-A932-D5EF5E319A93}"/>
              </a:ext>
            </a:extLst>
          </p:cNvPr>
          <p:cNvSpPr txBox="1"/>
          <p:nvPr/>
        </p:nvSpPr>
        <p:spPr>
          <a:xfrm>
            <a:off x="2510443" y="15426"/>
            <a:ext cx="45054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Arial Narrow" panose="020B0606020202030204" pitchFamily="34" charset="0"/>
              </a:rPr>
              <a:t>Нарисуй галочки на правой картинке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8CD53D8-1621-4549-81C3-E4A10F0BEE6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09" t="5455" r="15715" b="5455"/>
          <a:stretch/>
        </p:blipFill>
        <p:spPr>
          <a:xfrm>
            <a:off x="5548282" y="3076124"/>
            <a:ext cx="263698" cy="27080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5E0D43BF-C1C6-4C72-8EB9-8141CF5C6D0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0" b="6788"/>
          <a:stretch/>
        </p:blipFill>
        <p:spPr>
          <a:xfrm>
            <a:off x="2601685" y="1097281"/>
            <a:ext cx="332708" cy="23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258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4A93350-3F8F-4215-B27D-546B0D52B2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7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77569F44-B30D-4600-920A-44C28A48BA90}"/>
              </a:ext>
            </a:extLst>
          </p:cNvPr>
          <p:cNvSpPr/>
          <p:nvPr/>
        </p:nvSpPr>
        <p:spPr>
          <a:xfrm>
            <a:off x="0" y="0"/>
            <a:ext cx="2510443" cy="540327"/>
          </a:xfrm>
          <a:prstGeom prst="round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Найди слова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76615AA-6764-432F-8C76-4AAD664C24E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26" t="6304" r="5659" b="24000"/>
          <a:stretch/>
        </p:blipFill>
        <p:spPr>
          <a:xfrm>
            <a:off x="3311019" y="301336"/>
            <a:ext cx="5569962" cy="6255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F8F5A81-67B9-48D1-8E0F-8B0C3A4A608F}"/>
              </a:ext>
            </a:extLst>
          </p:cNvPr>
          <p:cNvSpPr/>
          <p:nvPr/>
        </p:nvSpPr>
        <p:spPr>
          <a:xfrm>
            <a:off x="515025" y="611602"/>
            <a:ext cx="19954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rgbClr val="92D050"/>
                </a:solidFill>
                <a:effectLst/>
              </a:rPr>
              <a:t>Укроп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3EC7967-A55F-494A-AD33-0C2AF7E228D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1" t="7948" r="22603" b="85847"/>
          <a:stretch/>
        </p:blipFill>
        <p:spPr>
          <a:xfrm>
            <a:off x="5054137" y="448886"/>
            <a:ext cx="2651761" cy="5569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7012AF2A-73CE-474D-A7BD-C25D0BF79A1B}"/>
              </a:ext>
            </a:extLst>
          </p:cNvPr>
          <p:cNvSpPr/>
          <p:nvPr/>
        </p:nvSpPr>
        <p:spPr>
          <a:xfrm>
            <a:off x="5112327" y="482138"/>
            <a:ext cx="2502131" cy="448579"/>
          </a:xfrm>
          <a:prstGeom prst="roundRect">
            <a:avLst/>
          </a:prstGeom>
          <a:solidFill>
            <a:srgbClr val="92D050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92D050"/>
              </a:solidFill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858C970C-A946-44F1-9195-7A7CC254990E}"/>
              </a:ext>
            </a:extLst>
          </p:cNvPr>
          <p:cNvSpPr/>
          <p:nvPr/>
        </p:nvSpPr>
        <p:spPr>
          <a:xfrm>
            <a:off x="498033" y="1266766"/>
            <a:ext cx="20124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</a:rPr>
              <a:t>Тыква</a:t>
            </a:r>
            <a:endParaRPr lang="ru-RU" sz="5400" b="1" cap="none" spc="0" dirty="0">
              <a:ln w="22225">
                <a:solidFill>
                  <a:sysClr val="windowText" lastClr="000000"/>
                </a:solidFill>
                <a:prstDash val="solid"/>
              </a:ln>
              <a:solidFill>
                <a:srgbClr val="FFC000"/>
              </a:solidFill>
              <a:effectLst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8CEA7F5-4E66-43C7-83C8-BABDD0C437D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26" t="21779" r="6784" b="45392"/>
          <a:stretch/>
        </p:blipFill>
        <p:spPr>
          <a:xfrm>
            <a:off x="8215762" y="1690255"/>
            <a:ext cx="595729" cy="2946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0DC1480D-F103-4CAC-97CD-BC2F8039BE5B}"/>
              </a:ext>
            </a:extLst>
          </p:cNvPr>
          <p:cNvSpPr/>
          <p:nvPr/>
        </p:nvSpPr>
        <p:spPr>
          <a:xfrm>
            <a:off x="8257325" y="1690255"/>
            <a:ext cx="512602" cy="3020290"/>
          </a:xfrm>
          <a:prstGeom prst="roundRect">
            <a:avLst/>
          </a:prstGeom>
          <a:solidFill>
            <a:srgbClr val="FFC000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332B9FDF-334C-4A7E-B1AF-8C7DEF8FD75D}"/>
              </a:ext>
            </a:extLst>
          </p:cNvPr>
          <p:cNvSpPr/>
          <p:nvPr/>
        </p:nvSpPr>
        <p:spPr>
          <a:xfrm>
            <a:off x="661583" y="1879521"/>
            <a:ext cx="16068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Репа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76A83975-10B5-4E56-8F3A-C7DDFC58087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14" t="55431" r="22481" b="39115"/>
          <a:stretch/>
        </p:blipFill>
        <p:spPr>
          <a:xfrm>
            <a:off x="5624945" y="4710544"/>
            <a:ext cx="2080953" cy="4895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F7DBB916-543A-482D-8B09-B0C3E427327B}"/>
              </a:ext>
            </a:extLst>
          </p:cNvPr>
          <p:cNvSpPr/>
          <p:nvPr/>
        </p:nvSpPr>
        <p:spPr>
          <a:xfrm>
            <a:off x="5587999" y="4710544"/>
            <a:ext cx="2026459" cy="489529"/>
          </a:xfrm>
          <a:prstGeom prst="roundRect">
            <a:avLst/>
          </a:prstGeom>
          <a:solidFill>
            <a:srgbClr val="FFFF00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E5EC7E2B-FF07-4345-881C-54AC43F73985}"/>
              </a:ext>
            </a:extLst>
          </p:cNvPr>
          <p:cNvSpPr/>
          <p:nvPr/>
        </p:nvSpPr>
        <p:spPr>
          <a:xfrm>
            <a:off x="648117" y="2505670"/>
            <a:ext cx="1633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/>
              </a:rPr>
              <a:t>Овёс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28477E1-579E-472D-9A75-6E7F6AA7316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65" t="68994" r="38715" b="25551"/>
          <a:stretch/>
        </p:blipFill>
        <p:spPr>
          <a:xfrm>
            <a:off x="4553527" y="5941751"/>
            <a:ext cx="2026459" cy="4895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A5E3B039-66A4-40C7-943C-0F9DF23EA052}"/>
              </a:ext>
            </a:extLst>
          </p:cNvPr>
          <p:cNvSpPr/>
          <p:nvPr/>
        </p:nvSpPr>
        <p:spPr>
          <a:xfrm>
            <a:off x="4553527" y="5941751"/>
            <a:ext cx="2026459" cy="467363"/>
          </a:xfrm>
          <a:prstGeom prst="roundRect">
            <a:avLst/>
          </a:prstGeom>
          <a:solidFill>
            <a:schemeClr val="accent2">
              <a:lumMod val="75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777F427C-03CC-4A12-ADA5-35CA753FB2CA}"/>
              </a:ext>
            </a:extLst>
          </p:cNvPr>
          <p:cNvSpPr/>
          <p:nvPr/>
        </p:nvSpPr>
        <p:spPr>
          <a:xfrm>
            <a:off x="165602" y="3163455"/>
            <a:ext cx="26772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/>
              </a:rPr>
              <a:t>Кабачок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CAA14695-596B-4702-9578-6CBE5DB8EF9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35" t="13537" r="45874" b="44719"/>
          <a:stretch/>
        </p:blipFill>
        <p:spPr>
          <a:xfrm>
            <a:off x="5579453" y="963969"/>
            <a:ext cx="512603" cy="37465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B7FE32DD-2C51-4BFB-BA6C-EA2FABDE9253}"/>
              </a:ext>
            </a:extLst>
          </p:cNvPr>
          <p:cNvSpPr/>
          <p:nvPr/>
        </p:nvSpPr>
        <p:spPr>
          <a:xfrm>
            <a:off x="5555455" y="482138"/>
            <a:ext cx="536601" cy="4154517"/>
          </a:xfrm>
          <a:prstGeom prst="roundRect">
            <a:avLst/>
          </a:prstGeom>
          <a:solidFill>
            <a:srgbClr val="00B050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2772BE23-1F64-47AF-BD05-E29AAC654B40}"/>
              </a:ext>
            </a:extLst>
          </p:cNvPr>
          <p:cNvSpPr/>
          <p:nvPr/>
        </p:nvSpPr>
        <p:spPr>
          <a:xfrm>
            <a:off x="483744" y="3859264"/>
            <a:ext cx="19625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rgbClr val="CB1768"/>
                </a:solidFill>
                <a:effectLst/>
              </a:rPr>
              <a:t>Редис</a:t>
            </a: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BDCDBCDE-9C7C-42A1-98ED-571840C8079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00" t="20957" r="22763" b="45391"/>
          <a:stretch/>
        </p:blipFill>
        <p:spPr>
          <a:xfrm>
            <a:off x="7158182" y="1616365"/>
            <a:ext cx="536601" cy="30202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17EC000F-242D-48E2-9A3A-2714B6028FDC}"/>
              </a:ext>
            </a:extLst>
          </p:cNvPr>
          <p:cNvSpPr/>
          <p:nvPr/>
        </p:nvSpPr>
        <p:spPr>
          <a:xfrm>
            <a:off x="7190517" y="1616365"/>
            <a:ext cx="471930" cy="3019057"/>
          </a:xfrm>
          <a:prstGeom prst="roundRect">
            <a:avLst/>
          </a:prstGeom>
          <a:solidFill>
            <a:srgbClr val="CB1768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5024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  <p:bldP spid="16" grpId="0"/>
      <p:bldP spid="18" grpId="0" animBg="1"/>
      <p:bldP spid="19" grpId="0"/>
      <p:bldP spid="21" grpId="0" animBg="1"/>
      <p:bldP spid="24" grpId="0"/>
      <p:bldP spid="26" grpId="0" animBg="1"/>
      <p:bldP spid="27" grpId="0"/>
      <p:bldP spid="29" grpId="0" animBg="1"/>
      <p:bldP spid="30" grpId="0"/>
      <p:bldP spid="3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4955DA0-3C7C-4E05-973E-A8B1792B5D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7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15D01922-E63E-4D7F-B974-B9DEE1C49EE7}"/>
              </a:ext>
            </a:extLst>
          </p:cNvPr>
          <p:cNvSpPr/>
          <p:nvPr/>
        </p:nvSpPr>
        <p:spPr>
          <a:xfrm>
            <a:off x="0" y="0"/>
            <a:ext cx="3491345" cy="794327"/>
          </a:xfrm>
          <a:prstGeom prst="round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Буквы перепутались. Разгадай слова.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785F3572-E8BD-435F-A89D-122D01195B0D}"/>
              </a:ext>
            </a:extLst>
          </p:cNvPr>
          <p:cNvGrpSpPr/>
          <p:nvPr/>
        </p:nvGrpSpPr>
        <p:grpSpPr>
          <a:xfrm>
            <a:off x="3362037" y="1517226"/>
            <a:ext cx="2318327" cy="923330"/>
            <a:chOff x="3255818" y="1517226"/>
            <a:chExt cx="2318327" cy="923330"/>
          </a:xfrm>
        </p:grpSpPr>
        <p:sp>
          <p:nvSpPr>
            <p:cNvPr id="8" name="Прямоугольник: скругленные углы 7">
              <a:extLst>
                <a:ext uri="{FF2B5EF4-FFF2-40B4-BE49-F238E27FC236}">
                  <a16:creationId xmlns:a16="http://schemas.microsoft.com/office/drawing/2014/main" id="{9867CB26-9497-4733-9D45-01F513AB0EF5}"/>
                </a:ext>
              </a:extLst>
            </p:cNvPr>
            <p:cNvSpPr/>
            <p:nvPr/>
          </p:nvSpPr>
          <p:spPr>
            <a:xfrm>
              <a:off x="3255818" y="1565564"/>
              <a:ext cx="2318327" cy="868218"/>
            </a:xfrm>
            <a:prstGeom prst="roundRect">
              <a:avLst/>
            </a:prstGeom>
            <a:solidFill>
              <a:srgbClr val="FFC00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9ACB42A9-0FCA-4A85-852A-5562B691794E}"/>
                </a:ext>
              </a:extLst>
            </p:cNvPr>
            <p:cNvSpPr/>
            <p:nvPr/>
          </p:nvSpPr>
          <p:spPr>
            <a:xfrm>
              <a:off x="3279767" y="1517226"/>
              <a:ext cx="227043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5400" b="1" cap="none" spc="0" dirty="0">
                  <a:ln w="22225">
                    <a:solidFill>
                      <a:sysClr val="windowText" lastClr="000000"/>
                    </a:solidFill>
                    <a:prstDash val="solid"/>
                  </a:ln>
                  <a:solidFill>
                    <a:schemeClr val="bg1"/>
                  </a:solidFill>
                  <a:effectLst/>
                </a:rPr>
                <a:t>ОМТАТ</a:t>
              </a:r>
            </a:p>
          </p:txBody>
        </p:sp>
      </p:grp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0BECF4C-BEA2-46D8-AB56-B17287BC18DB}"/>
              </a:ext>
            </a:extLst>
          </p:cNvPr>
          <p:cNvSpPr/>
          <p:nvPr/>
        </p:nvSpPr>
        <p:spPr>
          <a:xfrm>
            <a:off x="5862603" y="1378726"/>
            <a:ext cx="46679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cap="none" spc="0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-</a:t>
            </a: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3CEC5DA3-741A-496B-88F5-274A30E0B036}"/>
              </a:ext>
            </a:extLst>
          </p:cNvPr>
          <p:cNvGrpSpPr/>
          <p:nvPr/>
        </p:nvGrpSpPr>
        <p:grpSpPr>
          <a:xfrm>
            <a:off x="6511636" y="1517226"/>
            <a:ext cx="2318327" cy="923330"/>
            <a:chOff x="3255818" y="1517226"/>
            <a:chExt cx="2318327" cy="923330"/>
          </a:xfrm>
        </p:grpSpPr>
        <p:sp>
          <p:nvSpPr>
            <p:cNvPr id="12" name="Прямоугольник: скругленные углы 11">
              <a:extLst>
                <a:ext uri="{FF2B5EF4-FFF2-40B4-BE49-F238E27FC236}">
                  <a16:creationId xmlns:a16="http://schemas.microsoft.com/office/drawing/2014/main" id="{85222C9F-E6C0-4044-9B91-DABDEE15D817}"/>
                </a:ext>
              </a:extLst>
            </p:cNvPr>
            <p:cNvSpPr/>
            <p:nvPr/>
          </p:nvSpPr>
          <p:spPr>
            <a:xfrm>
              <a:off x="3255818" y="1565564"/>
              <a:ext cx="2318327" cy="868218"/>
            </a:xfrm>
            <a:prstGeom prst="roundRect">
              <a:avLst/>
            </a:prstGeom>
            <a:solidFill>
              <a:srgbClr val="FFC00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52725F12-8344-41AB-A893-6E96AD0984B6}"/>
                </a:ext>
              </a:extLst>
            </p:cNvPr>
            <p:cNvSpPr/>
            <p:nvPr/>
          </p:nvSpPr>
          <p:spPr>
            <a:xfrm>
              <a:off x="3264057" y="1517226"/>
              <a:ext cx="2301849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5400" b="1" dirty="0">
                  <a:ln w="22225">
                    <a:solidFill>
                      <a:sysClr val="windowText" lastClr="000000"/>
                    </a:solidFill>
                    <a:prstDash val="solid"/>
                  </a:ln>
                  <a:solidFill>
                    <a:schemeClr val="bg1"/>
                  </a:solidFill>
                </a:rPr>
                <a:t>ТОМАТ</a:t>
              </a:r>
              <a:endParaRPr lang="ru-RU" sz="5400" b="1" cap="none" spc="0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chemeClr val="bg1"/>
                </a:solidFill>
                <a:effectLst/>
              </a:endParaRPr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F347A15F-5438-4137-A7C1-8588AA430362}"/>
              </a:ext>
            </a:extLst>
          </p:cNvPr>
          <p:cNvGrpSpPr/>
          <p:nvPr/>
        </p:nvGrpSpPr>
        <p:grpSpPr>
          <a:xfrm>
            <a:off x="2854037" y="2750128"/>
            <a:ext cx="2826327" cy="923330"/>
            <a:chOff x="3255818" y="1517226"/>
            <a:chExt cx="2826327" cy="923330"/>
          </a:xfrm>
        </p:grpSpPr>
        <p:sp>
          <p:nvSpPr>
            <p:cNvPr id="15" name="Прямоугольник: скругленные углы 14">
              <a:extLst>
                <a:ext uri="{FF2B5EF4-FFF2-40B4-BE49-F238E27FC236}">
                  <a16:creationId xmlns:a16="http://schemas.microsoft.com/office/drawing/2014/main" id="{DBF27AA3-1EFD-466A-B8C4-4288C42096D2}"/>
                </a:ext>
              </a:extLst>
            </p:cNvPr>
            <p:cNvSpPr/>
            <p:nvPr/>
          </p:nvSpPr>
          <p:spPr>
            <a:xfrm>
              <a:off x="3255818" y="1565564"/>
              <a:ext cx="2826327" cy="868218"/>
            </a:xfrm>
            <a:prstGeom prst="roundRect">
              <a:avLst/>
            </a:prstGeom>
            <a:solidFill>
              <a:srgbClr val="92D05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49536352-C70A-4014-88A1-4F313913AF2F}"/>
                </a:ext>
              </a:extLst>
            </p:cNvPr>
            <p:cNvSpPr/>
            <p:nvPr/>
          </p:nvSpPr>
          <p:spPr>
            <a:xfrm>
              <a:off x="3338520" y="1517226"/>
              <a:ext cx="2660921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5400" b="1" dirty="0">
                  <a:ln w="22225">
                    <a:solidFill>
                      <a:sysClr val="windowText" lastClr="000000"/>
                    </a:solidFill>
                    <a:prstDash val="solid"/>
                  </a:ln>
                  <a:solidFill>
                    <a:schemeClr val="bg1"/>
                  </a:solidFill>
                </a:rPr>
                <a:t>ОРДГОО</a:t>
              </a:r>
              <a:endParaRPr lang="ru-RU" sz="5400" b="1" cap="none" spc="0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chemeClr val="bg1"/>
                </a:solidFill>
                <a:effectLst/>
              </a:endParaRPr>
            </a:p>
          </p:txBody>
        </p:sp>
      </p:grp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0B6E9A73-F260-4C30-A790-C52B570E5A1D}"/>
              </a:ext>
            </a:extLst>
          </p:cNvPr>
          <p:cNvSpPr/>
          <p:nvPr/>
        </p:nvSpPr>
        <p:spPr>
          <a:xfrm>
            <a:off x="5862603" y="2579055"/>
            <a:ext cx="46679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cap="none" spc="0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-</a:t>
            </a: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C24D5727-4579-443A-80FD-0C793A868790}"/>
              </a:ext>
            </a:extLst>
          </p:cNvPr>
          <p:cNvGrpSpPr/>
          <p:nvPr/>
        </p:nvGrpSpPr>
        <p:grpSpPr>
          <a:xfrm>
            <a:off x="6519875" y="2750128"/>
            <a:ext cx="2826327" cy="923330"/>
            <a:chOff x="3255818" y="1517226"/>
            <a:chExt cx="2826327" cy="923330"/>
          </a:xfrm>
        </p:grpSpPr>
        <p:sp>
          <p:nvSpPr>
            <p:cNvPr id="19" name="Прямоугольник: скругленные углы 18">
              <a:extLst>
                <a:ext uri="{FF2B5EF4-FFF2-40B4-BE49-F238E27FC236}">
                  <a16:creationId xmlns:a16="http://schemas.microsoft.com/office/drawing/2014/main" id="{B4C2A4E0-ED81-4BC4-B0DB-12D1919BCB6F}"/>
                </a:ext>
              </a:extLst>
            </p:cNvPr>
            <p:cNvSpPr/>
            <p:nvPr/>
          </p:nvSpPr>
          <p:spPr>
            <a:xfrm>
              <a:off x="3255818" y="1565564"/>
              <a:ext cx="2826327" cy="868218"/>
            </a:xfrm>
            <a:prstGeom prst="roundRect">
              <a:avLst/>
            </a:prstGeom>
            <a:solidFill>
              <a:srgbClr val="92D05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6A813974-B69F-4225-A7D4-A2CFB6E5E1EC}"/>
                </a:ext>
              </a:extLst>
            </p:cNvPr>
            <p:cNvSpPr/>
            <p:nvPr/>
          </p:nvSpPr>
          <p:spPr>
            <a:xfrm>
              <a:off x="3310713" y="1517226"/>
              <a:ext cx="2685928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5400" b="1" cap="none" spc="0" dirty="0">
                  <a:ln w="22225">
                    <a:solidFill>
                      <a:sysClr val="windowText" lastClr="000000"/>
                    </a:solidFill>
                    <a:prstDash val="solid"/>
                  </a:ln>
                  <a:solidFill>
                    <a:schemeClr val="bg1"/>
                  </a:solidFill>
                  <a:effectLst/>
                </a:rPr>
                <a:t>ОГОРОД</a:t>
              </a:r>
            </a:p>
          </p:txBody>
        </p:sp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C7D020C6-A9E1-4B06-B4CC-0096F08744C7}"/>
              </a:ext>
            </a:extLst>
          </p:cNvPr>
          <p:cNvGrpSpPr/>
          <p:nvPr/>
        </p:nvGrpSpPr>
        <p:grpSpPr>
          <a:xfrm>
            <a:off x="2854037" y="3989804"/>
            <a:ext cx="2826327" cy="923330"/>
            <a:chOff x="3255818" y="1517226"/>
            <a:chExt cx="2826327" cy="923330"/>
          </a:xfrm>
        </p:grpSpPr>
        <p:sp>
          <p:nvSpPr>
            <p:cNvPr id="22" name="Прямоугольник: скругленные углы 21">
              <a:extLst>
                <a:ext uri="{FF2B5EF4-FFF2-40B4-BE49-F238E27FC236}">
                  <a16:creationId xmlns:a16="http://schemas.microsoft.com/office/drawing/2014/main" id="{4AD7910D-F48F-4C11-84A6-E85EAE0D5D88}"/>
                </a:ext>
              </a:extLst>
            </p:cNvPr>
            <p:cNvSpPr/>
            <p:nvPr/>
          </p:nvSpPr>
          <p:spPr>
            <a:xfrm>
              <a:off x="3255818" y="1565564"/>
              <a:ext cx="2826327" cy="868218"/>
            </a:xfrm>
            <a:prstGeom prst="roundRect">
              <a:avLst/>
            </a:prstGeom>
            <a:solidFill>
              <a:schemeClr val="accent2">
                <a:lumMod val="75000"/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8102B1B7-7874-42F5-BEE4-65225BEE4EF8}"/>
                </a:ext>
              </a:extLst>
            </p:cNvPr>
            <p:cNvSpPr/>
            <p:nvPr/>
          </p:nvSpPr>
          <p:spPr>
            <a:xfrm>
              <a:off x="3396036" y="1517226"/>
              <a:ext cx="254589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5400" b="1" dirty="0">
                  <a:ln w="22225">
                    <a:solidFill>
                      <a:sysClr val="windowText" lastClr="000000"/>
                    </a:solidFill>
                    <a:prstDash val="solid"/>
                  </a:ln>
                  <a:solidFill>
                    <a:schemeClr val="bg1"/>
                  </a:solidFill>
                </a:rPr>
                <a:t>БЛАГРИ</a:t>
              </a:r>
              <a:endParaRPr lang="ru-RU" sz="5400" b="1" cap="none" spc="0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chemeClr val="bg1"/>
                </a:solidFill>
                <a:effectLst/>
              </a:endParaRPr>
            </a:p>
          </p:txBody>
        </p:sp>
      </p:grp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40A24F2F-37B8-4A61-8EB9-295EAC768803}"/>
              </a:ext>
            </a:extLst>
          </p:cNvPr>
          <p:cNvSpPr/>
          <p:nvPr/>
        </p:nvSpPr>
        <p:spPr>
          <a:xfrm>
            <a:off x="5862603" y="3779384"/>
            <a:ext cx="46679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cap="none" spc="0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-</a:t>
            </a:r>
          </a:p>
        </p:txBody>
      </p: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51F183C9-67A2-489D-9078-B01BC9754E9A}"/>
              </a:ext>
            </a:extLst>
          </p:cNvPr>
          <p:cNvGrpSpPr/>
          <p:nvPr/>
        </p:nvGrpSpPr>
        <p:grpSpPr>
          <a:xfrm>
            <a:off x="6519874" y="3993041"/>
            <a:ext cx="2826327" cy="923330"/>
            <a:chOff x="3255818" y="1517226"/>
            <a:chExt cx="2826327" cy="923330"/>
          </a:xfrm>
        </p:grpSpPr>
        <p:sp>
          <p:nvSpPr>
            <p:cNvPr id="26" name="Прямоугольник: скругленные углы 25">
              <a:extLst>
                <a:ext uri="{FF2B5EF4-FFF2-40B4-BE49-F238E27FC236}">
                  <a16:creationId xmlns:a16="http://schemas.microsoft.com/office/drawing/2014/main" id="{C32FCE54-DE22-4649-A0EB-9E2F749A2344}"/>
                </a:ext>
              </a:extLst>
            </p:cNvPr>
            <p:cNvSpPr/>
            <p:nvPr/>
          </p:nvSpPr>
          <p:spPr>
            <a:xfrm>
              <a:off x="3255818" y="1565564"/>
              <a:ext cx="2826327" cy="868218"/>
            </a:xfrm>
            <a:prstGeom prst="roundRect">
              <a:avLst/>
            </a:prstGeom>
            <a:solidFill>
              <a:schemeClr val="accent2">
                <a:lumMod val="75000"/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5390EB9C-832A-40FF-BACC-72C18CA80726}"/>
                </a:ext>
              </a:extLst>
            </p:cNvPr>
            <p:cNvSpPr/>
            <p:nvPr/>
          </p:nvSpPr>
          <p:spPr>
            <a:xfrm>
              <a:off x="3415303" y="1517226"/>
              <a:ext cx="2507353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5400" b="1" cap="none" spc="0" dirty="0">
                  <a:ln w="22225">
                    <a:solidFill>
                      <a:sysClr val="windowText" lastClr="000000"/>
                    </a:solidFill>
                    <a:prstDash val="solid"/>
                  </a:ln>
                  <a:solidFill>
                    <a:schemeClr val="bg1"/>
                  </a:solidFill>
                  <a:effectLst/>
                </a:rPr>
                <a:t>ГРАБЛИ</a:t>
              </a:r>
            </a:p>
          </p:txBody>
        </p:sp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D9DC27C9-C240-40E8-8D60-A97EE68775E5}"/>
              </a:ext>
            </a:extLst>
          </p:cNvPr>
          <p:cNvGrpSpPr/>
          <p:nvPr/>
        </p:nvGrpSpPr>
        <p:grpSpPr>
          <a:xfrm>
            <a:off x="2364509" y="5319687"/>
            <a:ext cx="3291907" cy="923330"/>
            <a:chOff x="2790238" y="1538008"/>
            <a:chExt cx="3291907" cy="923330"/>
          </a:xfrm>
        </p:grpSpPr>
        <p:sp>
          <p:nvSpPr>
            <p:cNvPr id="29" name="Прямоугольник: скругленные углы 28">
              <a:extLst>
                <a:ext uri="{FF2B5EF4-FFF2-40B4-BE49-F238E27FC236}">
                  <a16:creationId xmlns:a16="http://schemas.microsoft.com/office/drawing/2014/main" id="{26E63822-A7CA-4977-A597-97F5C83C803D}"/>
                </a:ext>
              </a:extLst>
            </p:cNvPr>
            <p:cNvSpPr/>
            <p:nvPr/>
          </p:nvSpPr>
          <p:spPr>
            <a:xfrm>
              <a:off x="2790238" y="1565564"/>
              <a:ext cx="3291907" cy="868218"/>
            </a:xfrm>
            <a:prstGeom prst="roundRect">
              <a:avLst/>
            </a:prstGeom>
            <a:solidFill>
              <a:srgbClr val="00B05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8C2E0BFF-7B03-484D-B56B-E451CB19F8D2}"/>
                </a:ext>
              </a:extLst>
            </p:cNvPr>
            <p:cNvSpPr/>
            <p:nvPr/>
          </p:nvSpPr>
          <p:spPr>
            <a:xfrm>
              <a:off x="2826125" y="1538008"/>
              <a:ext cx="325602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5400" b="1" dirty="0">
                  <a:ln w="22225">
                    <a:solidFill>
                      <a:sysClr val="windowText" lastClr="000000"/>
                    </a:solidFill>
                    <a:prstDash val="solid"/>
                  </a:ln>
                  <a:solidFill>
                    <a:schemeClr val="bg1"/>
                  </a:solidFill>
                </a:rPr>
                <a:t>РЬМОКВО</a:t>
              </a:r>
              <a:endParaRPr lang="ru-RU" sz="5400" b="1" cap="none" spc="0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chemeClr val="bg1"/>
                </a:solidFill>
                <a:effectLst/>
              </a:endParaRPr>
            </a:p>
          </p:txBody>
        </p:sp>
      </p:grp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95C19B2A-0068-4B41-A71C-9F3320480FCD}"/>
              </a:ext>
            </a:extLst>
          </p:cNvPr>
          <p:cNvGrpSpPr/>
          <p:nvPr/>
        </p:nvGrpSpPr>
        <p:grpSpPr>
          <a:xfrm>
            <a:off x="6574770" y="5319535"/>
            <a:ext cx="3291907" cy="923330"/>
            <a:chOff x="2790238" y="1538008"/>
            <a:chExt cx="3291907" cy="923330"/>
          </a:xfrm>
        </p:grpSpPr>
        <p:sp>
          <p:nvSpPr>
            <p:cNvPr id="32" name="Прямоугольник: скругленные углы 31">
              <a:extLst>
                <a:ext uri="{FF2B5EF4-FFF2-40B4-BE49-F238E27FC236}">
                  <a16:creationId xmlns:a16="http://schemas.microsoft.com/office/drawing/2014/main" id="{D3835813-D494-4005-8E99-FA0BE7664416}"/>
                </a:ext>
              </a:extLst>
            </p:cNvPr>
            <p:cNvSpPr/>
            <p:nvPr/>
          </p:nvSpPr>
          <p:spPr>
            <a:xfrm>
              <a:off x="2790238" y="1565564"/>
              <a:ext cx="3291907" cy="868218"/>
            </a:xfrm>
            <a:prstGeom prst="roundRect">
              <a:avLst/>
            </a:prstGeom>
            <a:solidFill>
              <a:srgbClr val="00B05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78D1878E-3A6D-4DC8-BA77-1DBC678DE250}"/>
                </a:ext>
              </a:extLst>
            </p:cNvPr>
            <p:cNvSpPr/>
            <p:nvPr/>
          </p:nvSpPr>
          <p:spPr>
            <a:xfrm>
              <a:off x="2834908" y="1538008"/>
              <a:ext cx="3238452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5400" b="1" cap="none" spc="0" dirty="0">
                  <a:ln w="22225">
                    <a:solidFill>
                      <a:sysClr val="windowText" lastClr="000000"/>
                    </a:solidFill>
                    <a:prstDash val="solid"/>
                  </a:ln>
                  <a:solidFill>
                    <a:schemeClr val="bg1"/>
                  </a:solidFill>
                  <a:effectLst/>
                </a:rPr>
                <a:t>МОРКОВЬ</a:t>
              </a:r>
            </a:p>
          </p:txBody>
        </p:sp>
      </p:grp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46423D9C-D237-4414-975C-1EE9FC8A76E2}"/>
              </a:ext>
            </a:extLst>
          </p:cNvPr>
          <p:cNvSpPr/>
          <p:nvPr/>
        </p:nvSpPr>
        <p:spPr>
          <a:xfrm>
            <a:off x="5865091" y="5114038"/>
            <a:ext cx="46679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cap="none" spc="0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246082449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DC0ECBB-9C4D-404A-901F-AAFA284FCC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7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7C54170E-8D1B-438D-ACAB-0FBBED6BC8EA}"/>
              </a:ext>
            </a:extLst>
          </p:cNvPr>
          <p:cNvSpPr/>
          <p:nvPr/>
        </p:nvSpPr>
        <p:spPr>
          <a:xfrm>
            <a:off x="0" y="1"/>
            <a:ext cx="2632364" cy="508000"/>
          </a:xfrm>
          <a:prstGeom prst="round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Расшифруй слова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62BC3E59-D1A3-4CE1-AABC-BE977D3FF634}"/>
              </a:ext>
            </a:extLst>
          </p:cNvPr>
          <p:cNvSpPr/>
          <p:nvPr/>
        </p:nvSpPr>
        <p:spPr>
          <a:xfrm>
            <a:off x="868218" y="3429000"/>
            <a:ext cx="600364" cy="59112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4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A242C140-F2B5-456A-9CD4-C6322297178C}"/>
              </a:ext>
            </a:extLst>
          </p:cNvPr>
          <p:cNvSpPr/>
          <p:nvPr/>
        </p:nvSpPr>
        <p:spPr>
          <a:xfrm>
            <a:off x="868218" y="3429000"/>
            <a:ext cx="600364" cy="59112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solidFill>
                  <a:schemeClr val="tx1"/>
                </a:solidFill>
                <a:latin typeface="Arial Narrow" panose="020B0606020202030204" pitchFamily="34" charset="0"/>
              </a:rPr>
              <a:t>П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FA590BA3-EDDE-4EA9-A21C-38D6F4C94E08}"/>
              </a:ext>
            </a:extLst>
          </p:cNvPr>
          <p:cNvSpPr/>
          <p:nvPr/>
        </p:nvSpPr>
        <p:spPr>
          <a:xfrm>
            <a:off x="1468582" y="3428999"/>
            <a:ext cx="600364" cy="59112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4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D9BB6B6A-0812-4028-A201-3AB676C75556}"/>
              </a:ext>
            </a:extLst>
          </p:cNvPr>
          <p:cNvSpPr/>
          <p:nvPr/>
        </p:nvSpPr>
        <p:spPr>
          <a:xfrm>
            <a:off x="1468582" y="3428998"/>
            <a:ext cx="600364" cy="59112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solidFill>
                  <a:schemeClr val="tx1"/>
                </a:solidFill>
                <a:latin typeface="Arial Narrow" panose="020B0606020202030204" pitchFamily="34" charset="0"/>
              </a:rPr>
              <a:t>Е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4B56D7FE-C678-464E-8AEF-D078EA4A3837}"/>
              </a:ext>
            </a:extLst>
          </p:cNvPr>
          <p:cNvSpPr/>
          <p:nvPr/>
        </p:nvSpPr>
        <p:spPr>
          <a:xfrm>
            <a:off x="2068946" y="3428998"/>
            <a:ext cx="600364" cy="59112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4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BBC3290E-0168-4106-A721-15C43E496530}"/>
              </a:ext>
            </a:extLst>
          </p:cNvPr>
          <p:cNvSpPr/>
          <p:nvPr/>
        </p:nvSpPr>
        <p:spPr>
          <a:xfrm>
            <a:off x="2068946" y="3428998"/>
            <a:ext cx="600364" cy="59112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solidFill>
                  <a:schemeClr val="tx1"/>
                </a:solidFill>
                <a:latin typeface="Arial Narrow" panose="020B0606020202030204" pitchFamily="34" charset="0"/>
              </a:rPr>
              <a:t>Т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13956D25-A8C8-4439-86E6-3808FB13EBC4}"/>
              </a:ext>
            </a:extLst>
          </p:cNvPr>
          <p:cNvSpPr/>
          <p:nvPr/>
        </p:nvSpPr>
        <p:spPr>
          <a:xfrm>
            <a:off x="2669310" y="3428998"/>
            <a:ext cx="600364" cy="59112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4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FC5CA221-BDDB-4DC3-BD26-7118EA1C9CD7}"/>
              </a:ext>
            </a:extLst>
          </p:cNvPr>
          <p:cNvSpPr/>
          <p:nvPr/>
        </p:nvSpPr>
        <p:spPr>
          <a:xfrm>
            <a:off x="2669310" y="3428998"/>
            <a:ext cx="600364" cy="59112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solidFill>
                  <a:schemeClr val="tx1"/>
                </a:solidFill>
                <a:latin typeface="Arial Narrow" panose="020B0606020202030204" pitchFamily="34" charset="0"/>
              </a:rPr>
              <a:t>У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D0D6E4C4-2888-4D0A-83DA-F7FD28B360A5}"/>
              </a:ext>
            </a:extLst>
          </p:cNvPr>
          <p:cNvSpPr/>
          <p:nvPr/>
        </p:nvSpPr>
        <p:spPr>
          <a:xfrm>
            <a:off x="3269674" y="3428997"/>
            <a:ext cx="600364" cy="59112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4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63EDE49E-31D3-4F9A-926D-A0CD3AB6FB95}"/>
              </a:ext>
            </a:extLst>
          </p:cNvPr>
          <p:cNvSpPr/>
          <p:nvPr/>
        </p:nvSpPr>
        <p:spPr>
          <a:xfrm>
            <a:off x="3269674" y="3428997"/>
            <a:ext cx="600364" cy="59112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solidFill>
                  <a:schemeClr val="tx1"/>
                </a:solidFill>
                <a:latin typeface="Arial Narrow" panose="020B0606020202030204" pitchFamily="34" charset="0"/>
              </a:rPr>
              <a:t>Х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D6018A31-715A-4619-9B39-E1E81FDFF027}"/>
              </a:ext>
            </a:extLst>
          </p:cNvPr>
          <p:cNvSpPr/>
          <p:nvPr/>
        </p:nvSpPr>
        <p:spPr>
          <a:xfrm>
            <a:off x="4770584" y="3428997"/>
            <a:ext cx="600364" cy="59112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4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661FB215-AB1E-4FC1-8A5A-9642481D6322}"/>
              </a:ext>
            </a:extLst>
          </p:cNvPr>
          <p:cNvSpPr/>
          <p:nvPr/>
        </p:nvSpPr>
        <p:spPr>
          <a:xfrm>
            <a:off x="4770584" y="3428997"/>
            <a:ext cx="600364" cy="59112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solidFill>
                  <a:schemeClr val="tx1"/>
                </a:solidFill>
                <a:latin typeface="Arial Narrow" panose="020B0606020202030204" pitchFamily="34" charset="0"/>
              </a:rPr>
              <a:t>П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F70D63D7-49DB-4536-92B9-F269ADC01FD2}"/>
              </a:ext>
            </a:extLst>
          </p:cNvPr>
          <p:cNvSpPr/>
          <p:nvPr/>
        </p:nvSpPr>
        <p:spPr>
          <a:xfrm>
            <a:off x="5370948" y="3428996"/>
            <a:ext cx="600364" cy="59112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4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027FFE99-6F82-415A-B0DC-8B5B4045B04E}"/>
              </a:ext>
            </a:extLst>
          </p:cNvPr>
          <p:cNvSpPr/>
          <p:nvPr/>
        </p:nvSpPr>
        <p:spPr>
          <a:xfrm>
            <a:off x="5370948" y="3428995"/>
            <a:ext cx="600364" cy="59112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solidFill>
                  <a:schemeClr val="tx1"/>
                </a:solidFill>
                <a:latin typeface="Arial Narrow" panose="020B0606020202030204" pitchFamily="34" charset="0"/>
              </a:rPr>
              <a:t>Ш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BE9ABFEF-88BC-4226-A9D1-CEBD7719EE46}"/>
              </a:ext>
            </a:extLst>
          </p:cNvPr>
          <p:cNvSpPr/>
          <p:nvPr/>
        </p:nvSpPr>
        <p:spPr>
          <a:xfrm>
            <a:off x="5971312" y="3428994"/>
            <a:ext cx="600364" cy="59112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4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79CC5E5B-22AC-4044-9C8F-4D3E544556A9}"/>
              </a:ext>
            </a:extLst>
          </p:cNvPr>
          <p:cNvSpPr/>
          <p:nvPr/>
        </p:nvSpPr>
        <p:spPr>
          <a:xfrm>
            <a:off x="5971312" y="3428992"/>
            <a:ext cx="600364" cy="59112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solidFill>
                  <a:schemeClr val="tx1"/>
                </a:solidFill>
                <a:latin typeface="Arial Narrow" panose="020B0606020202030204" pitchFamily="34" charset="0"/>
              </a:rPr>
              <a:t>Е</a:t>
            </a: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3008A505-A84B-4EDE-B9E6-76D94C5062B6}"/>
              </a:ext>
            </a:extLst>
          </p:cNvPr>
          <p:cNvSpPr/>
          <p:nvPr/>
        </p:nvSpPr>
        <p:spPr>
          <a:xfrm>
            <a:off x="6571676" y="3428992"/>
            <a:ext cx="600364" cy="59112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4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16238C2C-EF82-41CA-B912-12D68518BFDB}"/>
              </a:ext>
            </a:extLst>
          </p:cNvPr>
          <p:cNvSpPr/>
          <p:nvPr/>
        </p:nvSpPr>
        <p:spPr>
          <a:xfrm>
            <a:off x="6571676" y="3428990"/>
            <a:ext cx="600364" cy="59112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solidFill>
                  <a:schemeClr val="tx1"/>
                </a:solidFill>
                <a:latin typeface="Arial Narrow" panose="020B0606020202030204" pitchFamily="34" charset="0"/>
              </a:rPr>
              <a:t>Н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8AFD3CB7-1464-4D5A-8138-08021A46230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8" t="7408" r="8788" b="8148"/>
          <a:stretch/>
        </p:blipFill>
        <p:spPr>
          <a:xfrm>
            <a:off x="2894601" y="88312"/>
            <a:ext cx="620684" cy="635896"/>
          </a:xfrm>
          <a:prstGeom prst="rect">
            <a:avLst/>
          </a:prstGeom>
        </p:spPr>
      </p:pic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BF1B1E4E-B44C-4EA7-A563-795DA467655C}"/>
              </a:ext>
            </a:extLst>
          </p:cNvPr>
          <p:cNvSpPr/>
          <p:nvPr/>
        </p:nvSpPr>
        <p:spPr>
          <a:xfrm>
            <a:off x="2943462" y="652481"/>
            <a:ext cx="54053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П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131D38B3-7F7E-41BB-80D2-8EBAF4CED57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8" t="7408" r="8788" b="8148"/>
          <a:stretch/>
        </p:blipFill>
        <p:spPr>
          <a:xfrm>
            <a:off x="930635" y="2786765"/>
            <a:ext cx="495847" cy="508000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6843F8E0-D1D1-4242-8B62-5252114CB3E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8" t="7408" r="8788" b="8148"/>
          <a:stretch/>
        </p:blipFill>
        <p:spPr>
          <a:xfrm>
            <a:off x="4822842" y="2786765"/>
            <a:ext cx="495847" cy="508000"/>
          </a:xfrm>
          <a:prstGeom prst="rect">
            <a:avLst/>
          </a:prstGeom>
        </p:spPr>
      </p:pic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66A60D7A-9CD8-4707-ACB0-6E2ADD8D1069}"/>
              </a:ext>
            </a:extLst>
          </p:cNvPr>
          <p:cNvSpPr/>
          <p:nvPr/>
        </p:nvSpPr>
        <p:spPr>
          <a:xfrm>
            <a:off x="7172040" y="3428990"/>
            <a:ext cx="600364" cy="59112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4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id="{DABCBB7B-6BF8-4A2D-851E-F2F9E87E0CA4}"/>
              </a:ext>
            </a:extLst>
          </p:cNvPr>
          <p:cNvSpPr/>
          <p:nvPr/>
        </p:nvSpPr>
        <p:spPr>
          <a:xfrm>
            <a:off x="7172040" y="3428989"/>
            <a:ext cx="600364" cy="59112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solidFill>
                  <a:schemeClr val="tx1"/>
                </a:solidFill>
                <a:latin typeface="Arial Narrow" panose="020B0606020202030204" pitchFamily="34" charset="0"/>
              </a:rPr>
              <a:t>И</a:t>
            </a:r>
          </a:p>
        </p:txBody>
      </p:sp>
      <p:sp>
        <p:nvSpPr>
          <p:cNvPr id="34" name="Прямоугольник: скругленные углы 33">
            <a:extLst>
              <a:ext uri="{FF2B5EF4-FFF2-40B4-BE49-F238E27FC236}">
                <a16:creationId xmlns:a16="http://schemas.microsoft.com/office/drawing/2014/main" id="{DEC02760-D55B-4E13-845F-B0D6228D841D}"/>
              </a:ext>
            </a:extLst>
          </p:cNvPr>
          <p:cNvSpPr/>
          <p:nvPr/>
        </p:nvSpPr>
        <p:spPr>
          <a:xfrm>
            <a:off x="7772404" y="3428987"/>
            <a:ext cx="600364" cy="59112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4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9657C722-31E1-407C-AFF4-CF0BA3D9E6F9}"/>
              </a:ext>
            </a:extLst>
          </p:cNvPr>
          <p:cNvSpPr/>
          <p:nvPr/>
        </p:nvSpPr>
        <p:spPr>
          <a:xfrm>
            <a:off x="7772404" y="3428987"/>
            <a:ext cx="600364" cy="59112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solidFill>
                  <a:schemeClr val="tx1"/>
                </a:solidFill>
                <a:latin typeface="Arial Narrow" panose="020B0606020202030204" pitchFamily="34" charset="0"/>
              </a:rPr>
              <a:t>Ц</a:t>
            </a:r>
          </a:p>
        </p:txBody>
      </p:sp>
      <p:sp>
        <p:nvSpPr>
          <p:cNvPr id="36" name="Прямоугольник: скругленные углы 35">
            <a:extLst>
              <a:ext uri="{FF2B5EF4-FFF2-40B4-BE49-F238E27FC236}">
                <a16:creationId xmlns:a16="http://schemas.microsoft.com/office/drawing/2014/main" id="{1F6255DF-8AB8-4A7A-84B6-C65129A10EBD}"/>
              </a:ext>
            </a:extLst>
          </p:cNvPr>
          <p:cNvSpPr/>
          <p:nvPr/>
        </p:nvSpPr>
        <p:spPr>
          <a:xfrm>
            <a:off x="8372768" y="3428984"/>
            <a:ext cx="600364" cy="59112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4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7" name="Прямоугольник: скругленные углы 36">
            <a:extLst>
              <a:ext uri="{FF2B5EF4-FFF2-40B4-BE49-F238E27FC236}">
                <a16:creationId xmlns:a16="http://schemas.microsoft.com/office/drawing/2014/main" id="{ED5F5A2D-D6A7-4B9A-9088-2AC2D5E4217C}"/>
              </a:ext>
            </a:extLst>
          </p:cNvPr>
          <p:cNvSpPr/>
          <p:nvPr/>
        </p:nvSpPr>
        <p:spPr>
          <a:xfrm>
            <a:off x="8372768" y="3428981"/>
            <a:ext cx="600364" cy="59112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solidFill>
                  <a:schemeClr val="tx1"/>
                </a:solidFill>
                <a:latin typeface="Arial Narrow" panose="020B0606020202030204" pitchFamily="34" charset="0"/>
              </a:rPr>
              <a:t>А</a:t>
            </a: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D91CE9E2-D4DE-47EF-8611-6D1F50D954D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02" t="2155" r="34309" b="2357"/>
          <a:stretch/>
        </p:blipFill>
        <p:spPr>
          <a:xfrm rot="2712183">
            <a:off x="3760765" y="44846"/>
            <a:ext cx="262323" cy="705833"/>
          </a:xfrm>
          <a:prstGeom prst="rect">
            <a:avLst/>
          </a:prstGeom>
        </p:spPr>
      </p:pic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AAEA0A03-283D-412B-97B5-E64536AEE95F}"/>
              </a:ext>
            </a:extLst>
          </p:cNvPr>
          <p:cNvSpPr/>
          <p:nvPr/>
        </p:nvSpPr>
        <p:spPr>
          <a:xfrm>
            <a:off x="3601835" y="652480"/>
            <a:ext cx="46358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</a:rPr>
              <a:t>Т</a:t>
            </a:r>
            <a:endParaRPr lang="ru-RU" sz="4400" b="1" cap="none" spc="0" dirty="0">
              <a:ln w="22225">
                <a:solidFill>
                  <a:schemeClr val="tx1"/>
                </a:solidFill>
                <a:prstDash val="solid"/>
              </a:ln>
              <a:solidFill>
                <a:schemeClr val="bg1"/>
              </a:solidFill>
              <a:effectLst/>
            </a:endParaRPr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B7740958-C1D4-4D3D-A856-F92B1722154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02" t="2155" r="34309" b="2357"/>
          <a:stretch/>
        </p:blipFill>
        <p:spPr>
          <a:xfrm rot="809862">
            <a:off x="2248302" y="2450557"/>
            <a:ext cx="323802" cy="871253"/>
          </a:xfrm>
          <a:prstGeom prst="rect">
            <a:avLst/>
          </a:prstGeom>
        </p:spPr>
      </p:pic>
      <p:sp>
        <p:nvSpPr>
          <p:cNvPr id="42" name="Прямоугольник: скругленные углы 41">
            <a:extLst>
              <a:ext uri="{FF2B5EF4-FFF2-40B4-BE49-F238E27FC236}">
                <a16:creationId xmlns:a16="http://schemas.microsoft.com/office/drawing/2014/main" id="{99D9B4F4-81B8-4B50-B1A7-07BCE983D576}"/>
              </a:ext>
            </a:extLst>
          </p:cNvPr>
          <p:cNvSpPr/>
          <p:nvPr/>
        </p:nvSpPr>
        <p:spPr>
          <a:xfrm>
            <a:off x="2151095" y="5464900"/>
            <a:ext cx="600364" cy="59112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4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3" name="Прямоугольник: скругленные углы 42">
            <a:extLst>
              <a:ext uri="{FF2B5EF4-FFF2-40B4-BE49-F238E27FC236}">
                <a16:creationId xmlns:a16="http://schemas.microsoft.com/office/drawing/2014/main" id="{FE621165-07E1-4005-AFC8-8E353F0AB9C7}"/>
              </a:ext>
            </a:extLst>
          </p:cNvPr>
          <p:cNvSpPr/>
          <p:nvPr/>
        </p:nvSpPr>
        <p:spPr>
          <a:xfrm>
            <a:off x="2151095" y="5464899"/>
            <a:ext cx="600364" cy="59112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solidFill>
                  <a:schemeClr val="tx1"/>
                </a:solidFill>
                <a:latin typeface="Arial Narrow" panose="020B0606020202030204" pitchFamily="34" charset="0"/>
              </a:rPr>
              <a:t>Ф</a:t>
            </a:r>
          </a:p>
        </p:txBody>
      </p:sp>
      <p:sp>
        <p:nvSpPr>
          <p:cNvPr id="44" name="Прямоугольник: скругленные углы 43">
            <a:extLst>
              <a:ext uri="{FF2B5EF4-FFF2-40B4-BE49-F238E27FC236}">
                <a16:creationId xmlns:a16="http://schemas.microsoft.com/office/drawing/2014/main" id="{5606652E-8240-4EB5-B2C1-71FDD2B1542A}"/>
              </a:ext>
            </a:extLst>
          </p:cNvPr>
          <p:cNvSpPr/>
          <p:nvPr/>
        </p:nvSpPr>
        <p:spPr>
          <a:xfrm>
            <a:off x="2751459" y="5464898"/>
            <a:ext cx="600364" cy="59112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4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5" name="Прямоугольник: скругленные углы 44">
            <a:extLst>
              <a:ext uri="{FF2B5EF4-FFF2-40B4-BE49-F238E27FC236}">
                <a16:creationId xmlns:a16="http://schemas.microsoft.com/office/drawing/2014/main" id="{DD41DEAD-46A4-4E75-94B4-BC74B5C48775}"/>
              </a:ext>
            </a:extLst>
          </p:cNvPr>
          <p:cNvSpPr/>
          <p:nvPr/>
        </p:nvSpPr>
        <p:spPr>
          <a:xfrm>
            <a:off x="2751459" y="5464898"/>
            <a:ext cx="600364" cy="59112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solidFill>
                  <a:schemeClr val="tx1"/>
                </a:solidFill>
                <a:latin typeface="Arial Narrow" panose="020B0606020202030204" pitchFamily="34" charset="0"/>
              </a:rPr>
              <a:t>Е</a:t>
            </a:r>
          </a:p>
        </p:txBody>
      </p:sp>
      <p:sp>
        <p:nvSpPr>
          <p:cNvPr id="46" name="Прямоугольник: скругленные углы 45">
            <a:extLst>
              <a:ext uri="{FF2B5EF4-FFF2-40B4-BE49-F238E27FC236}">
                <a16:creationId xmlns:a16="http://schemas.microsoft.com/office/drawing/2014/main" id="{5BC3DFC8-1DD4-4534-801F-36967271F99D}"/>
              </a:ext>
            </a:extLst>
          </p:cNvPr>
          <p:cNvSpPr/>
          <p:nvPr/>
        </p:nvSpPr>
        <p:spPr>
          <a:xfrm>
            <a:off x="3351823" y="5464897"/>
            <a:ext cx="600364" cy="59112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4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7" name="Прямоугольник: скругленные углы 46">
            <a:extLst>
              <a:ext uri="{FF2B5EF4-FFF2-40B4-BE49-F238E27FC236}">
                <a16:creationId xmlns:a16="http://schemas.microsoft.com/office/drawing/2014/main" id="{003E2E98-647B-492D-9C38-40818F43AD01}"/>
              </a:ext>
            </a:extLst>
          </p:cNvPr>
          <p:cNvSpPr/>
          <p:nvPr/>
        </p:nvSpPr>
        <p:spPr>
          <a:xfrm>
            <a:off x="3351823" y="5464897"/>
            <a:ext cx="600364" cy="59112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solidFill>
                  <a:schemeClr val="tx1"/>
                </a:solidFill>
                <a:latin typeface="Arial Narrow" panose="020B0606020202030204" pitchFamily="34" charset="0"/>
              </a:rPr>
              <a:t>Р</a:t>
            </a:r>
          </a:p>
        </p:txBody>
      </p:sp>
      <p:sp>
        <p:nvSpPr>
          <p:cNvPr id="48" name="Прямоугольник: скругленные углы 47">
            <a:extLst>
              <a:ext uri="{FF2B5EF4-FFF2-40B4-BE49-F238E27FC236}">
                <a16:creationId xmlns:a16="http://schemas.microsoft.com/office/drawing/2014/main" id="{FEA38B85-CDD3-456B-BE0A-530B61BC6020}"/>
              </a:ext>
            </a:extLst>
          </p:cNvPr>
          <p:cNvSpPr/>
          <p:nvPr/>
        </p:nvSpPr>
        <p:spPr>
          <a:xfrm>
            <a:off x="3952187" y="5464896"/>
            <a:ext cx="600364" cy="59112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4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9" name="Прямоугольник: скругленные углы 48">
            <a:extLst>
              <a:ext uri="{FF2B5EF4-FFF2-40B4-BE49-F238E27FC236}">
                <a16:creationId xmlns:a16="http://schemas.microsoft.com/office/drawing/2014/main" id="{C4B6B59C-38B0-4137-AFD2-85D2DC29039F}"/>
              </a:ext>
            </a:extLst>
          </p:cNvPr>
          <p:cNvSpPr/>
          <p:nvPr/>
        </p:nvSpPr>
        <p:spPr>
          <a:xfrm>
            <a:off x="3952187" y="5464896"/>
            <a:ext cx="600364" cy="59112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solidFill>
                  <a:schemeClr val="tx1"/>
                </a:solidFill>
                <a:latin typeface="Arial Narrow" panose="020B0606020202030204" pitchFamily="34" charset="0"/>
              </a:rPr>
              <a:t>М</a:t>
            </a:r>
          </a:p>
        </p:txBody>
      </p:sp>
      <p:sp>
        <p:nvSpPr>
          <p:cNvPr id="50" name="Прямоугольник: скругленные углы 49">
            <a:extLst>
              <a:ext uri="{FF2B5EF4-FFF2-40B4-BE49-F238E27FC236}">
                <a16:creationId xmlns:a16="http://schemas.microsoft.com/office/drawing/2014/main" id="{FC8D78B5-8C77-410F-A2D1-CE4F6B1DFFA7}"/>
              </a:ext>
            </a:extLst>
          </p:cNvPr>
          <p:cNvSpPr/>
          <p:nvPr/>
        </p:nvSpPr>
        <p:spPr>
          <a:xfrm>
            <a:off x="4552551" y="5464895"/>
            <a:ext cx="600364" cy="59112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4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51" name="Прямоугольник: скругленные углы 50">
            <a:extLst>
              <a:ext uri="{FF2B5EF4-FFF2-40B4-BE49-F238E27FC236}">
                <a16:creationId xmlns:a16="http://schemas.microsoft.com/office/drawing/2014/main" id="{37204D92-EEC7-4E40-81D0-22B9D9300846}"/>
              </a:ext>
            </a:extLst>
          </p:cNvPr>
          <p:cNvSpPr/>
          <p:nvPr/>
        </p:nvSpPr>
        <p:spPr>
          <a:xfrm>
            <a:off x="4552552" y="5464895"/>
            <a:ext cx="600364" cy="59112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solidFill>
                  <a:schemeClr val="tx1"/>
                </a:solidFill>
                <a:latin typeface="Arial Narrow" panose="020B0606020202030204" pitchFamily="34" charset="0"/>
              </a:rPr>
              <a:t>А</a:t>
            </a:r>
          </a:p>
        </p:txBody>
      </p:sp>
      <p:sp>
        <p:nvSpPr>
          <p:cNvPr id="52" name="Прямоугольник: скругленные углы 51">
            <a:extLst>
              <a:ext uri="{FF2B5EF4-FFF2-40B4-BE49-F238E27FC236}">
                <a16:creationId xmlns:a16="http://schemas.microsoft.com/office/drawing/2014/main" id="{AA00D75B-CB6E-405D-950B-AA459C527DA2}"/>
              </a:ext>
            </a:extLst>
          </p:cNvPr>
          <p:cNvSpPr/>
          <p:nvPr/>
        </p:nvSpPr>
        <p:spPr>
          <a:xfrm>
            <a:off x="7133626" y="5464894"/>
            <a:ext cx="600364" cy="59112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4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53" name="Прямоугольник: скругленные углы 52">
            <a:extLst>
              <a:ext uri="{FF2B5EF4-FFF2-40B4-BE49-F238E27FC236}">
                <a16:creationId xmlns:a16="http://schemas.microsoft.com/office/drawing/2014/main" id="{677C660A-7C44-4A11-A85B-909D54D0066A}"/>
              </a:ext>
            </a:extLst>
          </p:cNvPr>
          <p:cNvSpPr/>
          <p:nvPr/>
        </p:nvSpPr>
        <p:spPr>
          <a:xfrm>
            <a:off x="7133626" y="5464891"/>
            <a:ext cx="600364" cy="59112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solidFill>
                  <a:schemeClr val="tx1"/>
                </a:solidFill>
                <a:latin typeface="Arial Narrow" panose="020B0606020202030204" pitchFamily="34" charset="0"/>
              </a:rPr>
              <a:t>Х</a:t>
            </a:r>
          </a:p>
        </p:txBody>
      </p:sp>
      <p:sp>
        <p:nvSpPr>
          <p:cNvPr id="54" name="Прямоугольник: скругленные углы 53">
            <a:extLst>
              <a:ext uri="{FF2B5EF4-FFF2-40B4-BE49-F238E27FC236}">
                <a16:creationId xmlns:a16="http://schemas.microsoft.com/office/drawing/2014/main" id="{BB944DC5-AFF3-4BA2-BF3E-7C32FFD4E8ED}"/>
              </a:ext>
            </a:extLst>
          </p:cNvPr>
          <p:cNvSpPr/>
          <p:nvPr/>
        </p:nvSpPr>
        <p:spPr>
          <a:xfrm>
            <a:off x="7733990" y="5464890"/>
            <a:ext cx="600364" cy="59112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4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55" name="Прямоугольник: скругленные углы 54">
            <a:extLst>
              <a:ext uri="{FF2B5EF4-FFF2-40B4-BE49-F238E27FC236}">
                <a16:creationId xmlns:a16="http://schemas.microsoft.com/office/drawing/2014/main" id="{CEEF6B33-7EAB-4FE3-AE2F-3E45AE34F152}"/>
              </a:ext>
            </a:extLst>
          </p:cNvPr>
          <p:cNvSpPr/>
          <p:nvPr/>
        </p:nvSpPr>
        <p:spPr>
          <a:xfrm>
            <a:off x="7733990" y="5464886"/>
            <a:ext cx="600364" cy="59112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solidFill>
                  <a:schemeClr val="tx1"/>
                </a:solidFill>
                <a:latin typeface="Arial Narrow" panose="020B0606020202030204" pitchFamily="34" charset="0"/>
              </a:rPr>
              <a:t>Л</a:t>
            </a:r>
          </a:p>
        </p:txBody>
      </p:sp>
      <p:sp>
        <p:nvSpPr>
          <p:cNvPr id="56" name="Прямоугольник: скругленные углы 55">
            <a:extLst>
              <a:ext uri="{FF2B5EF4-FFF2-40B4-BE49-F238E27FC236}">
                <a16:creationId xmlns:a16="http://schemas.microsoft.com/office/drawing/2014/main" id="{CD427CF1-ADE6-4EF0-A8B6-61E9FF56BBFD}"/>
              </a:ext>
            </a:extLst>
          </p:cNvPr>
          <p:cNvSpPr/>
          <p:nvPr/>
        </p:nvSpPr>
        <p:spPr>
          <a:xfrm>
            <a:off x="8334354" y="5464877"/>
            <a:ext cx="600364" cy="59112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4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57" name="Прямоугольник: скругленные углы 56">
            <a:extLst>
              <a:ext uri="{FF2B5EF4-FFF2-40B4-BE49-F238E27FC236}">
                <a16:creationId xmlns:a16="http://schemas.microsoft.com/office/drawing/2014/main" id="{94B1BC5A-8447-431E-8DC0-5E8C07E53606}"/>
              </a:ext>
            </a:extLst>
          </p:cNvPr>
          <p:cNvSpPr/>
          <p:nvPr/>
        </p:nvSpPr>
        <p:spPr>
          <a:xfrm>
            <a:off x="8334353" y="5464864"/>
            <a:ext cx="600364" cy="59112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solidFill>
                  <a:schemeClr val="tx1"/>
                </a:solidFill>
                <a:latin typeface="Arial Narrow" panose="020B0606020202030204" pitchFamily="34" charset="0"/>
              </a:rPr>
              <a:t>Е</a:t>
            </a:r>
          </a:p>
        </p:txBody>
      </p:sp>
      <p:sp>
        <p:nvSpPr>
          <p:cNvPr id="58" name="Прямоугольник: скругленные углы 57">
            <a:extLst>
              <a:ext uri="{FF2B5EF4-FFF2-40B4-BE49-F238E27FC236}">
                <a16:creationId xmlns:a16="http://schemas.microsoft.com/office/drawing/2014/main" id="{F304A3F7-6E00-4413-AFF4-6A667166558F}"/>
              </a:ext>
            </a:extLst>
          </p:cNvPr>
          <p:cNvSpPr/>
          <p:nvPr/>
        </p:nvSpPr>
        <p:spPr>
          <a:xfrm>
            <a:off x="8934716" y="5464842"/>
            <a:ext cx="600364" cy="59112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4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59" name="Прямоугольник: скругленные углы 58">
            <a:extLst>
              <a:ext uri="{FF2B5EF4-FFF2-40B4-BE49-F238E27FC236}">
                <a16:creationId xmlns:a16="http://schemas.microsoft.com/office/drawing/2014/main" id="{A5CAA09B-8F9C-463D-A1B8-3FC5BB185E42}"/>
              </a:ext>
            </a:extLst>
          </p:cNvPr>
          <p:cNvSpPr/>
          <p:nvPr/>
        </p:nvSpPr>
        <p:spPr>
          <a:xfrm>
            <a:off x="8934716" y="5464807"/>
            <a:ext cx="600364" cy="59112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solidFill>
                  <a:schemeClr val="tx1"/>
                </a:solidFill>
                <a:latin typeface="Arial Narrow" panose="020B0606020202030204" pitchFamily="34" charset="0"/>
              </a:rPr>
              <a:t>В</a:t>
            </a:r>
          </a:p>
        </p:txBody>
      </p:sp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AE52ED6E-300A-44E1-99BD-E7FCADEE841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42" t="3367" r="19405" b="3165"/>
          <a:stretch/>
        </p:blipFill>
        <p:spPr>
          <a:xfrm>
            <a:off x="4268568" y="108217"/>
            <a:ext cx="351958" cy="543273"/>
          </a:xfrm>
          <a:prstGeom prst="rect">
            <a:avLst/>
          </a:prstGeom>
        </p:spPr>
      </p:pic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1848540B-476E-4365-A835-A0EA0F239365}"/>
              </a:ext>
            </a:extLst>
          </p:cNvPr>
          <p:cNvSpPr/>
          <p:nvPr/>
        </p:nvSpPr>
        <p:spPr>
          <a:xfrm>
            <a:off x="4191788" y="651490"/>
            <a:ext cx="55656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Ц</a:t>
            </a:r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FFA575AB-FFC0-4C6D-9666-93309E796EA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42" t="3367" r="19405" b="3165"/>
          <a:stretch/>
        </p:blipFill>
        <p:spPr>
          <a:xfrm>
            <a:off x="7863444" y="2656596"/>
            <a:ext cx="399408" cy="616516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0A37A0C9-CB8F-422B-938C-D86CBED93F6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86" t="9584" r="7787" b="5940"/>
          <a:stretch/>
        </p:blipFill>
        <p:spPr>
          <a:xfrm>
            <a:off x="4792106" y="152797"/>
            <a:ext cx="442016" cy="454111"/>
          </a:xfrm>
          <a:prstGeom prst="rect">
            <a:avLst/>
          </a:prstGeom>
        </p:spPr>
      </p:pic>
      <p:sp>
        <p:nvSpPr>
          <p:cNvPr id="66" name="Прямоугольник 65">
            <a:extLst>
              <a:ext uri="{FF2B5EF4-FFF2-40B4-BE49-F238E27FC236}">
                <a16:creationId xmlns:a16="http://schemas.microsoft.com/office/drawing/2014/main" id="{351B5410-E2B4-4C8B-8BC6-091753D4B33C}"/>
              </a:ext>
            </a:extLst>
          </p:cNvPr>
          <p:cNvSpPr/>
          <p:nvPr/>
        </p:nvSpPr>
        <p:spPr>
          <a:xfrm>
            <a:off x="4786186" y="651490"/>
            <a:ext cx="46038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</a:rPr>
              <a:t>Е</a:t>
            </a:r>
            <a:endParaRPr lang="ru-RU" sz="4400" b="1" cap="none" spc="0" dirty="0">
              <a:ln w="22225">
                <a:solidFill>
                  <a:schemeClr val="tx1"/>
                </a:solidFill>
                <a:prstDash val="solid"/>
              </a:ln>
              <a:solidFill>
                <a:schemeClr val="bg1"/>
              </a:solidFill>
              <a:effectLst/>
            </a:endParaRPr>
          </a:p>
        </p:txBody>
      </p: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D805987A-B45F-4FB8-B312-CB665AAA0CE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86" t="9584" r="7787" b="5940"/>
          <a:stretch/>
        </p:blipFill>
        <p:spPr>
          <a:xfrm>
            <a:off x="1512210" y="2777191"/>
            <a:ext cx="513107" cy="527148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EED8B676-24D7-43C9-83A1-8B1D0512ED5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86" t="9584" r="7787" b="5940"/>
          <a:stretch/>
        </p:blipFill>
        <p:spPr>
          <a:xfrm>
            <a:off x="2795087" y="4816580"/>
            <a:ext cx="513107" cy="527148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B52A28C2-8B8D-4F62-AA3F-2CDC17C87C1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86" t="9584" r="7787" b="5940"/>
          <a:stretch/>
        </p:blipFill>
        <p:spPr>
          <a:xfrm>
            <a:off x="8366931" y="4816580"/>
            <a:ext cx="513107" cy="527148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13205A9E-56A4-4138-A47E-F8CA6559268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86" t="9584" r="7787" b="5940"/>
          <a:stretch/>
        </p:blipFill>
        <p:spPr>
          <a:xfrm>
            <a:off x="6003093" y="2745964"/>
            <a:ext cx="513107" cy="527148"/>
          </a:xfrm>
          <a:prstGeom prst="rect">
            <a:avLst/>
          </a:prstGeom>
        </p:spPr>
      </p:pic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BF644C4D-26A6-4BA2-AC35-8E8F66FFF9A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5" t="18597" r="9404" b="13616"/>
          <a:stretch/>
        </p:blipFill>
        <p:spPr>
          <a:xfrm>
            <a:off x="5414345" y="212258"/>
            <a:ext cx="464876" cy="394650"/>
          </a:xfrm>
          <a:prstGeom prst="rect">
            <a:avLst/>
          </a:prstGeom>
        </p:spPr>
      </p:pic>
      <p:sp>
        <p:nvSpPr>
          <p:cNvPr id="78" name="Прямоугольник 77">
            <a:extLst>
              <a:ext uri="{FF2B5EF4-FFF2-40B4-BE49-F238E27FC236}">
                <a16:creationId xmlns:a16="http://schemas.microsoft.com/office/drawing/2014/main" id="{53E0BFD9-D335-4434-A810-1AA95E09D6A6}"/>
              </a:ext>
            </a:extLst>
          </p:cNvPr>
          <p:cNvSpPr/>
          <p:nvPr/>
        </p:nvSpPr>
        <p:spPr>
          <a:xfrm>
            <a:off x="5371133" y="651490"/>
            <a:ext cx="49564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Х</a:t>
            </a:r>
          </a:p>
        </p:txBody>
      </p:sp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155B1469-5C4F-4617-8F33-24E98574996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5" t="18597" r="9404" b="13616"/>
          <a:stretch/>
        </p:blipFill>
        <p:spPr>
          <a:xfrm>
            <a:off x="3308194" y="2786765"/>
            <a:ext cx="563639" cy="478494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AB94D5CD-0EBF-450E-B00D-215BA4E61C3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5" t="18597" r="9404" b="13616"/>
          <a:stretch/>
        </p:blipFill>
        <p:spPr>
          <a:xfrm>
            <a:off x="7133626" y="4887835"/>
            <a:ext cx="563639" cy="47849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C5ACD21-D522-4D33-AD73-9953AC36AB3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89" t="7408" r="10343" b="4742"/>
          <a:stretch/>
        </p:blipFill>
        <p:spPr>
          <a:xfrm>
            <a:off x="6049214" y="183767"/>
            <a:ext cx="369122" cy="427990"/>
          </a:xfrm>
          <a:prstGeom prst="rect">
            <a:avLst/>
          </a:prstGeom>
        </p:spPr>
      </p:pic>
      <p:sp>
        <p:nvSpPr>
          <p:cNvPr id="71" name="Прямоугольник 70">
            <a:extLst>
              <a:ext uri="{FF2B5EF4-FFF2-40B4-BE49-F238E27FC236}">
                <a16:creationId xmlns:a16="http://schemas.microsoft.com/office/drawing/2014/main" id="{9A2060E9-853C-4FDA-AE1D-A0139B9A4227}"/>
              </a:ext>
            </a:extLst>
          </p:cNvPr>
          <p:cNvSpPr/>
          <p:nvPr/>
        </p:nvSpPr>
        <p:spPr>
          <a:xfrm>
            <a:off x="5895531" y="651490"/>
            <a:ext cx="69121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</a:rPr>
              <a:t>Ш</a:t>
            </a:r>
            <a:endParaRPr lang="ru-RU" sz="4400" b="1" cap="none" spc="0" dirty="0">
              <a:ln w="22225">
                <a:solidFill>
                  <a:schemeClr val="tx1"/>
                </a:solidFill>
                <a:prstDash val="solid"/>
              </a:ln>
              <a:solidFill>
                <a:schemeClr val="bg1"/>
              </a:solidFill>
              <a:effectLst/>
            </a:endParaRP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D080D7A8-FF12-4ECB-B7CC-D11324191B6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89" t="7408" r="10343" b="4742"/>
          <a:stretch/>
        </p:blipFill>
        <p:spPr>
          <a:xfrm>
            <a:off x="5462368" y="2786765"/>
            <a:ext cx="438127" cy="508000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097D89F1-832A-441D-8A29-EF9E980295D3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19" t="10424" r="5004"/>
          <a:stretch/>
        </p:blipFill>
        <p:spPr>
          <a:xfrm>
            <a:off x="6662810" y="88312"/>
            <a:ext cx="399615" cy="534919"/>
          </a:xfrm>
          <a:prstGeom prst="rect">
            <a:avLst/>
          </a:prstGeom>
        </p:spPr>
      </p:pic>
      <p:sp>
        <p:nvSpPr>
          <p:cNvPr id="74" name="Прямоугольник 73">
            <a:extLst>
              <a:ext uri="{FF2B5EF4-FFF2-40B4-BE49-F238E27FC236}">
                <a16:creationId xmlns:a16="http://schemas.microsoft.com/office/drawing/2014/main" id="{B70A6AFB-8ADD-413C-ADAA-572FAEC5912C}"/>
              </a:ext>
            </a:extLst>
          </p:cNvPr>
          <p:cNvSpPr/>
          <p:nvPr/>
        </p:nvSpPr>
        <p:spPr>
          <a:xfrm>
            <a:off x="6571676" y="651490"/>
            <a:ext cx="54053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Н</a:t>
            </a:r>
          </a:p>
        </p:txBody>
      </p:sp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B8915F5C-92F4-4AD0-B05F-60F45D97A8D6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19" t="10424" r="5004"/>
          <a:stretch/>
        </p:blipFill>
        <p:spPr>
          <a:xfrm>
            <a:off x="6668629" y="2646070"/>
            <a:ext cx="476299" cy="637567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0E524C25-DEFD-4C0D-B074-73A7B9214C15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8" t="17422" r="3131" b="13576"/>
          <a:stretch/>
        </p:blipFill>
        <p:spPr>
          <a:xfrm rot="2103749">
            <a:off x="7138958" y="215802"/>
            <a:ext cx="530744" cy="391479"/>
          </a:xfrm>
          <a:prstGeom prst="rect">
            <a:avLst/>
          </a:prstGeom>
        </p:spPr>
      </p:pic>
      <p:sp>
        <p:nvSpPr>
          <p:cNvPr id="81" name="Прямоугольник 80">
            <a:extLst>
              <a:ext uri="{FF2B5EF4-FFF2-40B4-BE49-F238E27FC236}">
                <a16:creationId xmlns:a16="http://schemas.microsoft.com/office/drawing/2014/main" id="{CC12B54D-DBCE-402A-BAA5-418001D95BB7}"/>
              </a:ext>
            </a:extLst>
          </p:cNvPr>
          <p:cNvSpPr/>
          <p:nvPr/>
        </p:nvSpPr>
        <p:spPr>
          <a:xfrm>
            <a:off x="7144928" y="654981"/>
            <a:ext cx="55175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</a:rPr>
              <a:t>И</a:t>
            </a:r>
            <a:endParaRPr lang="ru-RU" sz="4400" b="1" cap="none" spc="0" dirty="0">
              <a:ln w="22225">
                <a:solidFill>
                  <a:schemeClr val="tx1"/>
                </a:solidFill>
                <a:prstDash val="solid"/>
              </a:ln>
              <a:solidFill>
                <a:schemeClr val="bg1"/>
              </a:solidFill>
              <a:effectLst/>
            </a:endParaRPr>
          </a:p>
        </p:txBody>
      </p:sp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AB009FD8-9324-40CA-8C00-864E50371847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8" t="17422" r="3131" b="13576"/>
          <a:stretch/>
        </p:blipFill>
        <p:spPr>
          <a:xfrm rot="2103749">
            <a:off x="7197914" y="2824513"/>
            <a:ext cx="530744" cy="391479"/>
          </a:xfrm>
          <a:prstGeom prst="rect">
            <a:avLst/>
          </a:prstGeom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A3198D26-1909-409F-8E5B-D79759CFC293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97" r="23839"/>
          <a:stretch/>
        </p:blipFill>
        <p:spPr>
          <a:xfrm rot="2435456">
            <a:off x="8351163" y="-80101"/>
            <a:ext cx="381973" cy="910293"/>
          </a:xfrm>
          <a:prstGeom prst="rect">
            <a:avLst/>
          </a:prstGeom>
        </p:spPr>
      </p:pic>
      <p:sp>
        <p:nvSpPr>
          <p:cNvPr id="83" name="Прямоугольник 82">
            <a:extLst>
              <a:ext uri="{FF2B5EF4-FFF2-40B4-BE49-F238E27FC236}">
                <a16:creationId xmlns:a16="http://schemas.microsoft.com/office/drawing/2014/main" id="{08EF03EB-A35E-4429-82E3-2B07D20E2232}"/>
              </a:ext>
            </a:extLst>
          </p:cNvPr>
          <p:cNvSpPr/>
          <p:nvPr/>
        </p:nvSpPr>
        <p:spPr>
          <a:xfrm>
            <a:off x="8133926" y="651488"/>
            <a:ext cx="52610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</a:rPr>
              <a:t>А</a:t>
            </a:r>
            <a:endParaRPr lang="ru-RU" sz="4400" b="1" cap="none" spc="0" dirty="0">
              <a:ln w="22225">
                <a:solidFill>
                  <a:schemeClr val="tx1"/>
                </a:solidFill>
                <a:prstDash val="solid"/>
              </a:ln>
              <a:solidFill>
                <a:schemeClr val="bg1"/>
              </a:solidFill>
              <a:effectLst/>
            </a:endParaRPr>
          </a:p>
        </p:txBody>
      </p:sp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602D8942-D97C-468A-B31C-0227A8C24D0E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97" r="23839"/>
          <a:stretch/>
        </p:blipFill>
        <p:spPr>
          <a:xfrm rot="1532787">
            <a:off x="8558276" y="2207952"/>
            <a:ext cx="477725" cy="1138481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DA394D85-091F-4CFB-B9BB-FCD7103C19AA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97" r="23839"/>
          <a:stretch/>
        </p:blipFill>
        <p:spPr>
          <a:xfrm rot="1532787">
            <a:off x="4776205" y="4235713"/>
            <a:ext cx="477725" cy="1138481"/>
          </a:xfrm>
          <a:prstGeom prst="rect">
            <a:avLst/>
          </a:prstGeom>
        </p:spPr>
      </p:pic>
      <p:pic>
        <p:nvPicPr>
          <p:cNvPr id="86" name="Рисунок 85">
            <a:extLst>
              <a:ext uri="{FF2B5EF4-FFF2-40B4-BE49-F238E27FC236}">
                <a16:creationId xmlns:a16="http://schemas.microsoft.com/office/drawing/2014/main" id="{3CC1573B-C899-4AF6-839C-0D9E47731EF2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15" t="7407" r="30750" b="4243"/>
          <a:stretch/>
        </p:blipFill>
        <p:spPr>
          <a:xfrm>
            <a:off x="7788354" y="57026"/>
            <a:ext cx="307583" cy="722049"/>
          </a:xfrm>
          <a:prstGeom prst="rect">
            <a:avLst/>
          </a:prstGeom>
        </p:spPr>
      </p:pic>
      <p:sp>
        <p:nvSpPr>
          <p:cNvPr id="87" name="Прямоугольник 86">
            <a:extLst>
              <a:ext uri="{FF2B5EF4-FFF2-40B4-BE49-F238E27FC236}">
                <a16:creationId xmlns:a16="http://schemas.microsoft.com/office/drawing/2014/main" id="{B95535D1-674D-4042-BC57-6994F6BB2B93}"/>
              </a:ext>
            </a:extLst>
          </p:cNvPr>
          <p:cNvSpPr/>
          <p:nvPr/>
        </p:nvSpPr>
        <p:spPr>
          <a:xfrm>
            <a:off x="7694883" y="651215"/>
            <a:ext cx="49404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</a:rPr>
              <a:t>У</a:t>
            </a:r>
            <a:endParaRPr lang="ru-RU" sz="4400" b="1" cap="none" spc="0" dirty="0">
              <a:ln w="22225">
                <a:solidFill>
                  <a:schemeClr val="tx1"/>
                </a:solidFill>
                <a:prstDash val="solid"/>
              </a:ln>
              <a:solidFill>
                <a:schemeClr val="bg1"/>
              </a:solidFill>
              <a:effectLst/>
            </a:endParaRPr>
          </a:p>
        </p:txBody>
      </p:sp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6E38C884-BE28-4FD6-93F8-DCEB5808F1F7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15" t="7407" r="30750" b="4243"/>
          <a:stretch/>
        </p:blipFill>
        <p:spPr>
          <a:xfrm>
            <a:off x="2803546" y="2569677"/>
            <a:ext cx="307583" cy="722049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9DAED56E-011D-46F6-AA49-3210189F48BC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0" t="8665" r="4502" b="8161"/>
          <a:stretch/>
        </p:blipFill>
        <p:spPr>
          <a:xfrm>
            <a:off x="8623484" y="212258"/>
            <a:ext cx="600364" cy="539082"/>
          </a:xfrm>
          <a:prstGeom prst="rect">
            <a:avLst/>
          </a:prstGeom>
        </p:spPr>
      </p:pic>
      <p:sp>
        <p:nvSpPr>
          <p:cNvPr id="91" name="Прямоугольник 90">
            <a:extLst>
              <a:ext uri="{FF2B5EF4-FFF2-40B4-BE49-F238E27FC236}">
                <a16:creationId xmlns:a16="http://schemas.microsoft.com/office/drawing/2014/main" id="{1645D246-E619-4A37-8209-3F7BCB70B131}"/>
              </a:ext>
            </a:extLst>
          </p:cNvPr>
          <p:cNvSpPr/>
          <p:nvPr/>
        </p:nvSpPr>
        <p:spPr>
          <a:xfrm>
            <a:off x="8644567" y="639243"/>
            <a:ext cx="59343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Ф</a:t>
            </a:r>
          </a:p>
        </p:txBody>
      </p:sp>
      <p:pic>
        <p:nvPicPr>
          <p:cNvPr id="92" name="Рисунок 91">
            <a:extLst>
              <a:ext uri="{FF2B5EF4-FFF2-40B4-BE49-F238E27FC236}">
                <a16:creationId xmlns:a16="http://schemas.microsoft.com/office/drawing/2014/main" id="{4469BB45-333A-4DFD-A178-7F3F7BD83605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0" t="8665" r="4502" b="8161"/>
          <a:stretch/>
        </p:blipFill>
        <p:spPr>
          <a:xfrm>
            <a:off x="2118967" y="4819402"/>
            <a:ext cx="600364" cy="539082"/>
          </a:xfrm>
          <a:prstGeom prst="rect">
            <a:avLst/>
          </a:prstGeom>
        </p:spPr>
      </p:pic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26C85792-AA63-4101-8420-81C841FA7104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7" t="12648" r="2888" b="9282"/>
          <a:stretch/>
        </p:blipFill>
        <p:spPr>
          <a:xfrm>
            <a:off x="9267592" y="254001"/>
            <a:ext cx="532885" cy="438957"/>
          </a:xfrm>
          <a:prstGeom prst="rect">
            <a:avLst/>
          </a:prstGeom>
        </p:spPr>
      </p:pic>
      <p:sp>
        <p:nvSpPr>
          <p:cNvPr id="95" name="Прямоугольник 94">
            <a:extLst>
              <a:ext uri="{FF2B5EF4-FFF2-40B4-BE49-F238E27FC236}">
                <a16:creationId xmlns:a16="http://schemas.microsoft.com/office/drawing/2014/main" id="{87972359-CA82-4E34-8FCA-6CB9AA04F453}"/>
              </a:ext>
            </a:extLst>
          </p:cNvPr>
          <p:cNvSpPr/>
          <p:nvPr/>
        </p:nvSpPr>
        <p:spPr>
          <a:xfrm>
            <a:off x="9308839" y="646735"/>
            <a:ext cx="48442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</a:rPr>
              <a:t>Р</a:t>
            </a:r>
            <a:endParaRPr lang="ru-RU" sz="4400" b="1" cap="none" spc="0" dirty="0">
              <a:ln w="22225">
                <a:solidFill>
                  <a:schemeClr val="tx1"/>
                </a:solidFill>
                <a:prstDash val="solid"/>
              </a:ln>
              <a:solidFill>
                <a:schemeClr val="bg1"/>
              </a:solidFill>
              <a:effectLst/>
            </a:endParaRPr>
          </a:p>
        </p:txBody>
      </p:sp>
      <p:pic>
        <p:nvPicPr>
          <p:cNvPr id="96" name="Рисунок 95">
            <a:extLst>
              <a:ext uri="{FF2B5EF4-FFF2-40B4-BE49-F238E27FC236}">
                <a16:creationId xmlns:a16="http://schemas.microsoft.com/office/drawing/2014/main" id="{6F2A974D-AE7E-42D9-B476-CB0501628660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7" t="12648" r="2888" b="9282"/>
          <a:stretch/>
        </p:blipFill>
        <p:spPr>
          <a:xfrm>
            <a:off x="3377162" y="4869464"/>
            <a:ext cx="532885" cy="438957"/>
          </a:xfrm>
          <a:prstGeom prst="rect">
            <a:avLst/>
          </a:prstGeom>
        </p:spPr>
      </p:pic>
      <p:pic>
        <p:nvPicPr>
          <p:cNvPr id="98" name="Рисунок 97">
            <a:extLst>
              <a:ext uri="{FF2B5EF4-FFF2-40B4-BE49-F238E27FC236}">
                <a16:creationId xmlns:a16="http://schemas.microsoft.com/office/drawing/2014/main" id="{6B40EA52-F12F-46D4-88D8-83C29508550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1254" y="197498"/>
            <a:ext cx="512924" cy="526710"/>
          </a:xfrm>
          <a:prstGeom prst="rect">
            <a:avLst/>
          </a:prstGeom>
        </p:spPr>
      </p:pic>
      <p:sp>
        <p:nvSpPr>
          <p:cNvPr id="99" name="Прямоугольник 98">
            <a:extLst>
              <a:ext uri="{FF2B5EF4-FFF2-40B4-BE49-F238E27FC236}">
                <a16:creationId xmlns:a16="http://schemas.microsoft.com/office/drawing/2014/main" id="{CEE21541-E6C6-425D-A78D-B060DD3CA972}"/>
              </a:ext>
            </a:extLst>
          </p:cNvPr>
          <p:cNvSpPr/>
          <p:nvPr/>
        </p:nvSpPr>
        <p:spPr>
          <a:xfrm>
            <a:off x="9823794" y="654981"/>
            <a:ext cx="53893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Л</a:t>
            </a:r>
          </a:p>
        </p:txBody>
      </p:sp>
      <p:pic>
        <p:nvPicPr>
          <p:cNvPr id="100" name="Рисунок 99">
            <a:extLst>
              <a:ext uri="{FF2B5EF4-FFF2-40B4-BE49-F238E27FC236}">
                <a16:creationId xmlns:a16="http://schemas.microsoft.com/office/drawing/2014/main" id="{DF2506FD-C4B7-4832-86F7-A554FE418E3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9928" y="4825587"/>
            <a:ext cx="512924" cy="526710"/>
          </a:xfrm>
          <a:prstGeom prst="rect">
            <a:avLst/>
          </a:prstGeom>
        </p:spPr>
      </p:pic>
      <p:pic>
        <p:nvPicPr>
          <p:cNvPr id="102" name="Рисунок 101">
            <a:extLst>
              <a:ext uri="{FF2B5EF4-FFF2-40B4-BE49-F238E27FC236}">
                <a16:creationId xmlns:a16="http://schemas.microsoft.com/office/drawing/2014/main" id="{B978DD35-2BA7-44AF-BCCF-F06D2B8DF668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23" t="5334" r="19098" b="4849"/>
          <a:stretch/>
        </p:blipFill>
        <p:spPr>
          <a:xfrm>
            <a:off x="10473088" y="146531"/>
            <a:ext cx="394650" cy="592969"/>
          </a:xfrm>
          <a:prstGeom prst="rect">
            <a:avLst/>
          </a:prstGeom>
        </p:spPr>
      </p:pic>
      <p:sp>
        <p:nvSpPr>
          <p:cNvPr id="103" name="Прямоугольник 102">
            <a:extLst>
              <a:ext uri="{FF2B5EF4-FFF2-40B4-BE49-F238E27FC236}">
                <a16:creationId xmlns:a16="http://schemas.microsoft.com/office/drawing/2014/main" id="{D34FC5AE-5E55-4A06-9888-212861769B75}"/>
              </a:ext>
            </a:extLst>
          </p:cNvPr>
          <p:cNvSpPr/>
          <p:nvPr/>
        </p:nvSpPr>
        <p:spPr>
          <a:xfrm>
            <a:off x="10420184" y="639242"/>
            <a:ext cx="50045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</a:rPr>
              <a:t>В</a:t>
            </a:r>
            <a:endParaRPr lang="ru-RU" sz="4400" b="1" cap="none" spc="0" dirty="0">
              <a:ln w="22225">
                <a:solidFill>
                  <a:schemeClr val="tx1"/>
                </a:solidFill>
                <a:prstDash val="solid"/>
              </a:ln>
              <a:solidFill>
                <a:schemeClr val="bg1"/>
              </a:solidFill>
              <a:effectLst/>
            </a:endParaRPr>
          </a:p>
        </p:txBody>
      </p:sp>
      <p:pic>
        <p:nvPicPr>
          <p:cNvPr id="104" name="Рисунок 103">
            <a:extLst>
              <a:ext uri="{FF2B5EF4-FFF2-40B4-BE49-F238E27FC236}">
                <a16:creationId xmlns:a16="http://schemas.microsoft.com/office/drawing/2014/main" id="{F1B4020C-CA3E-40E8-B0A1-7F3556CA4980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23" t="5334" r="19098" b="4849"/>
          <a:stretch/>
        </p:blipFill>
        <p:spPr>
          <a:xfrm>
            <a:off x="9037573" y="4750759"/>
            <a:ext cx="394650" cy="592969"/>
          </a:xfrm>
          <a:prstGeom prst="rect">
            <a:avLst/>
          </a:prstGeom>
        </p:spPr>
      </p:pic>
      <p:pic>
        <p:nvPicPr>
          <p:cNvPr id="106" name="Рисунок 105">
            <a:extLst>
              <a:ext uri="{FF2B5EF4-FFF2-40B4-BE49-F238E27FC236}">
                <a16:creationId xmlns:a16="http://schemas.microsoft.com/office/drawing/2014/main" id="{C3CE8CAA-88E1-4DD3-8A27-303FE878C141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0" t="5454" r="6256" b="6788"/>
          <a:stretch/>
        </p:blipFill>
        <p:spPr>
          <a:xfrm>
            <a:off x="10957029" y="139748"/>
            <a:ext cx="549691" cy="606533"/>
          </a:xfrm>
          <a:prstGeom prst="rect">
            <a:avLst/>
          </a:prstGeom>
        </p:spPr>
      </p:pic>
      <p:sp>
        <p:nvSpPr>
          <p:cNvPr id="107" name="Прямоугольник 106">
            <a:extLst>
              <a:ext uri="{FF2B5EF4-FFF2-40B4-BE49-F238E27FC236}">
                <a16:creationId xmlns:a16="http://schemas.microsoft.com/office/drawing/2014/main" id="{3BC4A927-5C2B-4DD7-BB10-0C9E4B4E09DA}"/>
              </a:ext>
            </a:extLst>
          </p:cNvPr>
          <p:cNvSpPr/>
          <p:nvPr/>
        </p:nvSpPr>
        <p:spPr>
          <a:xfrm>
            <a:off x="10905365" y="638422"/>
            <a:ext cx="67839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М</a:t>
            </a:r>
          </a:p>
        </p:txBody>
      </p:sp>
      <p:pic>
        <p:nvPicPr>
          <p:cNvPr id="108" name="Рисунок 107">
            <a:extLst>
              <a:ext uri="{FF2B5EF4-FFF2-40B4-BE49-F238E27FC236}">
                <a16:creationId xmlns:a16="http://schemas.microsoft.com/office/drawing/2014/main" id="{25830EED-782E-470D-B35D-0145ABD30D6F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0" t="5454" r="6256" b="6788"/>
          <a:stretch/>
        </p:blipFill>
        <p:spPr>
          <a:xfrm>
            <a:off x="4020694" y="4733523"/>
            <a:ext cx="549691" cy="606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932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4" grpId="0" animBg="1"/>
      <p:bldP spid="16" grpId="0" animBg="1"/>
      <p:bldP spid="18" grpId="0" animBg="1"/>
      <p:bldP spid="20" grpId="0" animBg="1"/>
      <p:bldP spid="22" grpId="0" animBg="1"/>
      <p:bldP spid="24" grpId="0" animBg="1"/>
      <p:bldP spid="26" grpId="0" animBg="1"/>
      <p:bldP spid="33" grpId="0" animBg="1"/>
      <p:bldP spid="35" grpId="0" animBg="1"/>
      <p:bldP spid="37" grpId="0" animBg="1"/>
      <p:bldP spid="43" grpId="0" animBg="1"/>
      <p:bldP spid="45" grpId="0" animBg="1"/>
      <p:bldP spid="47" grpId="0" animBg="1"/>
      <p:bldP spid="49" grpId="0" animBg="1"/>
      <p:bldP spid="51" grpId="0" animBg="1"/>
      <p:bldP spid="53" grpId="0" animBg="1"/>
      <p:bldP spid="55" grpId="0" animBg="1"/>
      <p:bldP spid="57" grpId="0" animBg="1"/>
      <p:bldP spid="59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</TotalTime>
  <Words>74</Words>
  <Application>Microsoft Office PowerPoint</Application>
  <PresentationFormat>Широкоэкранный</PresentationFormat>
  <Paragraphs>60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Arial Narrow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Артём Вирясов</dc:creator>
  <cp:lastModifiedBy>Артём Вирясов</cp:lastModifiedBy>
  <cp:revision>24</cp:revision>
  <dcterms:created xsi:type="dcterms:W3CDTF">2025-09-05T12:25:26Z</dcterms:created>
  <dcterms:modified xsi:type="dcterms:W3CDTF">2025-09-05T17:46:03Z</dcterms:modified>
</cp:coreProperties>
</file>