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гибалова Ольга" initials="АО" lastIdx="1" clrIdx="0">
    <p:extLst>
      <p:ext uri="{19B8F6BF-5375-455C-9EA6-DF929625EA0E}">
        <p15:presenceInfo xmlns:p15="http://schemas.microsoft.com/office/powerpoint/2012/main" userId="fc6749b9fbf61cf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6AE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76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C826B2-54DD-39FC-AF4B-D4F1FF2856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7EE52B2-0D08-6880-6CD7-6DFF17397B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439ED3-5A9D-3855-7C6E-15DBFEB23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D4CD2-D7E9-44A1-A05B-FA017B95CA4D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ACFF3F-26B8-C1FC-A74F-C4C516310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057D5E-6784-7EF8-03DD-5D688DE82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C958-A1A9-4681-BAEE-152BE57B2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188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D73C5E-7355-D888-390A-97499194D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937A23-85F9-7A29-C375-E5DC36B634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2882C1-4196-B36B-397E-3544E2A16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D4CD2-D7E9-44A1-A05B-FA017B95CA4D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F512D8-66DB-783C-234E-311364C31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631E94-986B-B2E6-E3A0-ECF922BF4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C958-A1A9-4681-BAEE-152BE57B2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343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E26EEF-ED34-3E39-B1B5-791540C78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72D30DD-3650-E9DC-F5E8-8E22830587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98EE5F-9543-4510-067E-7E68D2DF6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D4CD2-D7E9-44A1-A05B-FA017B95CA4D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E2A8E9-02B8-4F9A-5C27-E9B1392FD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E86E77-783F-025F-DC38-572DE085F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C958-A1A9-4681-BAEE-152BE57B2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11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B20446-AB17-3AC2-AE94-E8C2B5423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E0A903-11D9-69D6-CE6E-D0D2EEEDCE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288A67F-4E45-454C-6487-1D958AA0D8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7F0E5E-B271-05E8-9A25-B8F942C36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D4CD2-D7E9-44A1-A05B-FA017B95CA4D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7908E9-450D-75D4-A9BB-A46DC83A7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4F49EEC-9DFF-DFEF-822D-FEC04D926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C958-A1A9-4681-BAEE-152BE57B2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879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AAEA62-8D44-B60C-CD88-1DC7B4557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E1989D1-BB80-DBEE-6D4F-B8D50D06A3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290754F-62F8-886B-F876-CC09D0B14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21872EB-6590-4168-27DB-0895F28784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EBAF1FD-AEA4-70B2-4991-D322EFE992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B014F8B-C445-FBFC-DDBE-967126F2C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D4CD2-D7E9-44A1-A05B-FA017B95CA4D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A08C851-60E8-BB59-B961-7D53E3615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35EFCE8-FCDC-4D66-3CED-2DE8A562C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C958-A1A9-4681-BAEE-152BE57B2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7667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37852C-7A8C-8918-26DD-365811A02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362F80A-E979-3ADD-C862-6368A042D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D4CD2-D7E9-44A1-A05B-FA017B95CA4D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7055617-AC5F-5305-13AF-DC16AE591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D222F34-65AC-2DAF-A9F6-20A225025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C958-A1A9-4681-BAEE-152BE57B2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3147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620F439-3F1F-578A-285C-77CE9EDDC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D4CD2-D7E9-44A1-A05B-FA017B95CA4D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05B522F-60ED-AA3A-BF37-8A61CC751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22559A-FED2-A8C9-AABE-C59B6CE2B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C958-A1A9-4681-BAEE-152BE57B2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89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137CD2-EA6B-E6C6-0F6C-5156D2AE6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A432AE-D0ED-FAA7-5CE7-2CBD33F3B7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480D0D2-2557-0057-DB8E-C8633FB59A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6657F1C-3F10-5757-B5C0-69CD92A8F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D4CD2-D7E9-44A1-A05B-FA017B95CA4D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CF828EF-4E78-794D-AA4D-7A36048CD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A58893C-917F-0E99-07B6-7893DD034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C958-A1A9-4681-BAEE-152BE57B2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715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3A8406-C141-18F5-272F-F9BF2AF10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7EA5201-B44E-A793-7792-745B6D75B9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AB97378-774D-1341-67DE-FA6319DDF8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5990013-4448-0550-14CF-DEEFFB078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D4CD2-D7E9-44A1-A05B-FA017B95CA4D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442B18-34D8-9765-6401-FA23FF465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89CC81B-F1CF-6E16-31EB-4B0350D57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C958-A1A9-4681-BAEE-152BE57B2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701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165982-A1B5-C97E-D84A-1EC956A65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482A454-BC5C-830D-4A12-5842D52DB7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EAA18E-7F87-3714-EB34-12FCA0A92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D4CD2-D7E9-44A1-A05B-FA017B95CA4D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E97EC6-34C2-F5C1-12BE-FA61B2FC9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381E53-1422-7F49-814A-76675AB32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C958-A1A9-4681-BAEE-152BE57B2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599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FEFB292-820C-F819-FFED-55AE74A96E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3C4DA93-99D6-9507-78C7-6B4FE30DF7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40845C-CAE0-D8EB-2908-CC1E4BBCF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D4CD2-D7E9-44A1-A05B-FA017B95CA4D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1174A0-EBB3-2C51-2A43-5F7DCF599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E23A02-9F95-DE56-4A24-13583DA3F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5C958-A1A9-4681-BAEE-152BE57B2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257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3CACAE-2C79-46FC-460A-7D0B4E7D5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7A1A2E6-F5A2-A530-1CBD-BE153D8114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779C4C-62A7-0336-E9DC-793201887E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D4CD2-D7E9-44A1-A05B-FA017B95CA4D}" type="datetimeFigureOut">
              <a:rPr lang="ru-RU" smtClean="0"/>
              <a:t>25.02.2026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17583D-7AB4-EFB4-89CA-6C2BC19A62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5F4530-6B0F-B09A-8159-A30171C3EF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5C958-A1A9-4681-BAEE-152BE57B2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086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6C8B5358-C60D-638C-9415-D7829AED35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3B4B95D5-7DC3-5B2A-468E-5A09BF416A3D}"/>
              </a:ext>
            </a:extLst>
          </p:cNvPr>
          <p:cNvGrpSpPr/>
          <p:nvPr/>
        </p:nvGrpSpPr>
        <p:grpSpPr>
          <a:xfrm>
            <a:off x="7316683" y="505730"/>
            <a:ext cx="1656607" cy="1537854"/>
            <a:chOff x="7000504" y="831877"/>
            <a:chExt cx="1656607" cy="1537854"/>
          </a:xfrm>
        </p:grpSpPr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B7BB3141-4381-8CFC-09DB-5AEA36CC6601}"/>
                </a:ext>
              </a:extLst>
            </p:cNvPr>
            <p:cNvSpPr/>
            <p:nvPr/>
          </p:nvSpPr>
          <p:spPr>
            <a:xfrm>
              <a:off x="7000504" y="831877"/>
              <a:ext cx="1656607" cy="1537854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76AEC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E1B2F2D6-5CC5-905E-4ECB-C1DE848456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05" r="19685" b="6926"/>
            <a:stretch>
              <a:fillRect/>
            </a:stretch>
          </p:blipFill>
          <p:spPr>
            <a:xfrm>
              <a:off x="7304809" y="884710"/>
              <a:ext cx="1047995" cy="1432187"/>
            </a:xfrm>
            <a:prstGeom prst="rect">
              <a:avLst/>
            </a:prstGeom>
          </p:spPr>
        </p:pic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17743169-B293-051C-3C4B-FB79FAD484BB}"/>
              </a:ext>
            </a:extLst>
          </p:cNvPr>
          <p:cNvGrpSpPr/>
          <p:nvPr/>
        </p:nvGrpSpPr>
        <p:grpSpPr>
          <a:xfrm>
            <a:off x="5660076" y="505730"/>
            <a:ext cx="1656607" cy="1537854"/>
            <a:chOff x="5191744" y="831877"/>
            <a:chExt cx="1656607" cy="1537854"/>
          </a:xfrm>
        </p:grpSpPr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234AAFB4-E0B9-4D7A-56E5-0BC53739002C}"/>
                </a:ext>
              </a:extLst>
            </p:cNvPr>
            <p:cNvSpPr/>
            <p:nvPr/>
          </p:nvSpPr>
          <p:spPr>
            <a:xfrm>
              <a:off x="5191744" y="831877"/>
              <a:ext cx="1656607" cy="1537854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76AEC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94243685-2A9E-3473-9E06-C55510992C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11" t="5098" r="13831" b="4705"/>
            <a:stretch>
              <a:fillRect/>
            </a:stretch>
          </p:blipFill>
          <p:spPr>
            <a:xfrm>
              <a:off x="5411871" y="1043510"/>
              <a:ext cx="1216352" cy="1114585"/>
            </a:xfrm>
            <a:prstGeom prst="rect">
              <a:avLst/>
            </a:prstGeom>
          </p:spPr>
        </p:pic>
      </p:grp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606E5A03-215E-05A4-6CC1-7429BF717633}"/>
              </a:ext>
            </a:extLst>
          </p:cNvPr>
          <p:cNvSpPr/>
          <p:nvPr/>
        </p:nvSpPr>
        <p:spPr>
          <a:xfrm>
            <a:off x="4003469" y="475614"/>
            <a:ext cx="1656607" cy="153785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76AEC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7F50696-E07A-31E8-F9C4-AF3D2CD283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0" r="4880" b="4589"/>
          <a:stretch>
            <a:fillRect/>
          </a:stretch>
        </p:blipFill>
        <p:spPr>
          <a:xfrm>
            <a:off x="4350316" y="600737"/>
            <a:ext cx="886837" cy="1287608"/>
          </a:xfrm>
          <a:prstGeom prst="rect">
            <a:avLst/>
          </a:prstGeom>
        </p:spPr>
      </p:pic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D56B07AF-DB7E-010F-368D-FBFFAED50BBA}"/>
              </a:ext>
            </a:extLst>
          </p:cNvPr>
          <p:cNvSpPr/>
          <p:nvPr/>
        </p:nvSpPr>
        <p:spPr>
          <a:xfrm>
            <a:off x="2346862" y="455262"/>
            <a:ext cx="1656607" cy="153785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76AEC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F4D3E75-D3B1-14CB-AA83-64FAFA2169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7" t="9216" r="24201" b="12451"/>
          <a:stretch>
            <a:fillRect/>
          </a:stretch>
        </p:blipFill>
        <p:spPr>
          <a:xfrm rot="560867">
            <a:off x="4119407" y="666194"/>
            <a:ext cx="1424730" cy="121619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A40242B-5C2E-2E20-B06B-40CABB0141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1" t="5098" r="13831" b="4705"/>
          <a:stretch>
            <a:fillRect/>
          </a:stretch>
        </p:blipFill>
        <p:spPr>
          <a:xfrm>
            <a:off x="4202332" y="693419"/>
            <a:ext cx="1216352" cy="111458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CBA7376-51AE-14F1-C0F8-EB92B07B48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5" r="19685" b="6926"/>
          <a:stretch>
            <a:fillRect/>
          </a:stretch>
        </p:blipFill>
        <p:spPr>
          <a:xfrm>
            <a:off x="4213609" y="503166"/>
            <a:ext cx="1047995" cy="143218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4023188-A09A-55F4-FD01-4AC94A4FDC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0" r="4880" b="4589"/>
          <a:stretch>
            <a:fillRect/>
          </a:stretch>
        </p:blipFill>
        <p:spPr>
          <a:xfrm>
            <a:off x="2731746" y="580385"/>
            <a:ext cx="886837" cy="128760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CA4B352-2BA9-113A-420F-C937378437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7" t="9216" r="24201" b="12451"/>
          <a:stretch>
            <a:fillRect/>
          </a:stretch>
        </p:blipFill>
        <p:spPr>
          <a:xfrm rot="560867">
            <a:off x="2409547" y="613363"/>
            <a:ext cx="1424730" cy="121619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C210A95-B2E4-E54C-CE67-160FC4E6AD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1" t="5098" r="13831" b="4705"/>
          <a:stretch>
            <a:fillRect/>
          </a:stretch>
        </p:blipFill>
        <p:spPr>
          <a:xfrm>
            <a:off x="2509436" y="664168"/>
            <a:ext cx="1216352" cy="111458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AD2EB8C-B68F-7168-6A2F-AAC5C791D2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5" r="19685" b="6926"/>
          <a:stretch>
            <a:fillRect/>
          </a:stretch>
        </p:blipFill>
        <p:spPr>
          <a:xfrm>
            <a:off x="2528179" y="475614"/>
            <a:ext cx="1047995" cy="1432187"/>
          </a:xfrm>
          <a:prstGeom prst="rect">
            <a:avLst/>
          </a:prstGeom>
        </p:spPr>
      </p:pic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E183A235-981C-3B64-E0A3-E97D301B9EC1}"/>
              </a:ext>
            </a:extLst>
          </p:cNvPr>
          <p:cNvGrpSpPr/>
          <p:nvPr/>
        </p:nvGrpSpPr>
        <p:grpSpPr>
          <a:xfrm>
            <a:off x="7290022" y="2042279"/>
            <a:ext cx="1656607" cy="1537854"/>
            <a:chOff x="7316683" y="2043583"/>
            <a:chExt cx="1656607" cy="1537854"/>
          </a:xfrm>
        </p:grpSpPr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id="{47B57F3B-B192-C90F-E309-B3079BB452F3}"/>
                </a:ext>
              </a:extLst>
            </p:cNvPr>
            <p:cNvSpPr/>
            <p:nvPr/>
          </p:nvSpPr>
          <p:spPr>
            <a:xfrm>
              <a:off x="7316683" y="2043583"/>
              <a:ext cx="1656607" cy="1537854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76AEC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8E5EC437-5E30-8ADA-DB80-A27EFE68EF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30" r="4880" b="4589"/>
            <a:stretch>
              <a:fillRect/>
            </a:stretch>
          </p:blipFill>
          <p:spPr>
            <a:xfrm>
              <a:off x="7701566" y="2168706"/>
              <a:ext cx="886837" cy="1287608"/>
            </a:xfrm>
            <a:prstGeom prst="rect">
              <a:avLst/>
            </a:prstGeom>
          </p:spPr>
        </p:pic>
      </p:grp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C426303D-460A-C34E-D952-3CBF16FC8B08}"/>
              </a:ext>
            </a:extLst>
          </p:cNvPr>
          <p:cNvSpPr/>
          <p:nvPr/>
        </p:nvSpPr>
        <p:spPr>
          <a:xfrm>
            <a:off x="5644281" y="2042279"/>
            <a:ext cx="1656607" cy="153785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76AEC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0E8A3935-005C-FF5A-BF64-0071E699FE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0" r="4880" b="4589"/>
          <a:stretch>
            <a:fillRect/>
          </a:stretch>
        </p:blipFill>
        <p:spPr>
          <a:xfrm>
            <a:off x="6044956" y="2168706"/>
            <a:ext cx="886837" cy="1287608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46F42F52-1BB5-59BD-0187-C0EBBD8480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7" t="9216" r="24201" b="12451"/>
          <a:stretch>
            <a:fillRect/>
          </a:stretch>
        </p:blipFill>
        <p:spPr>
          <a:xfrm rot="560867">
            <a:off x="5706867" y="2204412"/>
            <a:ext cx="1424730" cy="1216196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9A51F9DB-54A3-5405-A105-496488A23C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1" t="5098" r="13831" b="4705"/>
          <a:stretch>
            <a:fillRect/>
          </a:stretch>
        </p:blipFill>
        <p:spPr>
          <a:xfrm>
            <a:off x="5880198" y="2255217"/>
            <a:ext cx="1216352" cy="1114585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1435A0BC-9DF9-B44C-A679-365D148221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5" r="19685" b="6926"/>
          <a:stretch>
            <a:fillRect/>
          </a:stretch>
        </p:blipFill>
        <p:spPr>
          <a:xfrm>
            <a:off x="5951116" y="2038042"/>
            <a:ext cx="1047995" cy="1432187"/>
          </a:xfrm>
          <a:prstGeom prst="rect">
            <a:avLst/>
          </a:prstGeom>
        </p:spPr>
      </p:pic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94C494E7-E608-2F33-8C07-7AC1945264B8}"/>
              </a:ext>
            </a:extLst>
          </p:cNvPr>
          <p:cNvSpPr/>
          <p:nvPr/>
        </p:nvSpPr>
        <p:spPr>
          <a:xfrm>
            <a:off x="3990155" y="2012256"/>
            <a:ext cx="1656607" cy="153785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76AEC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6421A1D0-8D18-6D5E-2D43-2BA0329A87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0" r="4880" b="4589"/>
          <a:stretch>
            <a:fillRect/>
          </a:stretch>
        </p:blipFill>
        <p:spPr>
          <a:xfrm>
            <a:off x="4367090" y="2138140"/>
            <a:ext cx="886837" cy="1287608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30938168-ACE7-6B17-D07B-E7487E5020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7" t="9216" r="24201" b="12451"/>
          <a:stretch>
            <a:fillRect/>
          </a:stretch>
        </p:blipFill>
        <p:spPr>
          <a:xfrm rot="560867">
            <a:off x="4077802" y="2196477"/>
            <a:ext cx="1424730" cy="1216196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2B9890F1-9CC6-19DD-2B0F-211E3D3406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1" t="5098" r="13831" b="4705"/>
          <a:stretch>
            <a:fillRect/>
          </a:stretch>
        </p:blipFill>
        <p:spPr>
          <a:xfrm>
            <a:off x="4223588" y="2255905"/>
            <a:ext cx="1216352" cy="1114585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E797590C-2CDA-6AFA-CF11-486FE60A6D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5" r="19685" b="6926"/>
          <a:stretch>
            <a:fillRect/>
          </a:stretch>
        </p:blipFill>
        <p:spPr>
          <a:xfrm>
            <a:off x="4240228" y="2060976"/>
            <a:ext cx="1047995" cy="1432187"/>
          </a:xfrm>
          <a:prstGeom prst="rect">
            <a:avLst/>
          </a:prstGeom>
        </p:spPr>
      </p:pic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7BF6FF9E-4462-E1CF-FA0A-777E0324F112}"/>
              </a:ext>
            </a:extLst>
          </p:cNvPr>
          <p:cNvSpPr/>
          <p:nvPr/>
        </p:nvSpPr>
        <p:spPr>
          <a:xfrm>
            <a:off x="2341225" y="1990386"/>
            <a:ext cx="1656607" cy="153785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76AEC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21C78550-4BCB-A132-4314-B19D5E5E09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0" r="4880" b="4589"/>
          <a:stretch>
            <a:fillRect/>
          </a:stretch>
        </p:blipFill>
        <p:spPr>
          <a:xfrm>
            <a:off x="2731746" y="2116874"/>
            <a:ext cx="886837" cy="1287608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6632EF5F-0F2F-5AE7-9A25-5CCA43CC78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7" t="9216" r="24201" b="12451"/>
          <a:stretch>
            <a:fillRect/>
          </a:stretch>
        </p:blipFill>
        <p:spPr>
          <a:xfrm rot="560867">
            <a:off x="2396240" y="2145674"/>
            <a:ext cx="1424730" cy="1216196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87C20C9E-33D3-CA46-CFBF-A58FEAB6A5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1" t="5098" r="13831" b="4705"/>
          <a:stretch>
            <a:fillRect/>
          </a:stretch>
        </p:blipFill>
        <p:spPr>
          <a:xfrm>
            <a:off x="2570453" y="2203385"/>
            <a:ext cx="1216352" cy="1114585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962A3A5C-F452-BC3A-A281-5BB75CE4C6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5" r="19685" b="6926"/>
          <a:stretch>
            <a:fillRect/>
          </a:stretch>
        </p:blipFill>
        <p:spPr>
          <a:xfrm>
            <a:off x="2537696" y="2008652"/>
            <a:ext cx="1047995" cy="1432187"/>
          </a:xfrm>
          <a:prstGeom prst="rect">
            <a:avLst/>
          </a:prstGeom>
        </p:spPr>
      </p:pic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EC276C35-6645-6B8F-53C5-3594CE96979B}"/>
              </a:ext>
            </a:extLst>
          </p:cNvPr>
          <p:cNvGrpSpPr/>
          <p:nvPr/>
        </p:nvGrpSpPr>
        <p:grpSpPr>
          <a:xfrm>
            <a:off x="2350325" y="3527584"/>
            <a:ext cx="1656607" cy="1537854"/>
            <a:chOff x="2350325" y="3527584"/>
            <a:chExt cx="1656607" cy="1537854"/>
          </a:xfrm>
        </p:grpSpPr>
        <p:sp>
          <p:nvSpPr>
            <p:cNvPr id="47" name="Прямоугольник: скругленные углы 46">
              <a:extLst>
                <a:ext uri="{FF2B5EF4-FFF2-40B4-BE49-F238E27FC236}">
                  <a16:creationId xmlns:a16="http://schemas.microsoft.com/office/drawing/2014/main" id="{D15E82E4-B122-0F2E-4C73-E2BC578B1E28}"/>
                </a:ext>
              </a:extLst>
            </p:cNvPr>
            <p:cNvSpPr/>
            <p:nvPr/>
          </p:nvSpPr>
          <p:spPr>
            <a:xfrm>
              <a:off x="2350325" y="3527584"/>
              <a:ext cx="1656607" cy="1537854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76AEC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8" name="Рисунок 47">
              <a:extLst>
                <a:ext uri="{FF2B5EF4-FFF2-40B4-BE49-F238E27FC236}">
                  <a16:creationId xmlns:a16="http://schemas.microsoft.com/office/drawing/2014/main" id="{66D60B43-DD6F-32DF-50FA-5B6102A1E8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27" t="9216" r="24201" b="12451"/>
            <a:stretch>
              <a:fillRect/>
            </a:stretch>
          </p:blipFill>
          <p:spPr>
            <a:xfrm rot="560867">
              <a:off x="2396240" y="3713814"/>
              <a:ext cx="1424730" cy="1216196"/>
            </a:xfrm>
            <a:prstGeom prst="rect">
              <a:avLst/>
            </a:prstGeom>
          </p:spPr>
        </p:pic>
      </p:grp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4C1A55E8-6DE7-EA1B-00F1-88F26CFC6EA4}"/>
              </a:ext>
            </a:extLst>
          </p:cNvPr>
          <p:cNvGrpSpPr/>
          <p:nvPr/>
        </p:nvGrpSpPr>
        <p:grpSpPr>
          <a:xfrm>
            <a:off x="2350324" y="5054773"/>
            <a:ext cx="1656607" cy="1537854"/>
            <a:chOff x="2350324" y="5054773"/>
            <a:chExt cx="1656607" cy="1537854"/>
          </a:xfrm>
        </p:grpSpPr>
        <p:sp>
          <p:nvSpPr>
            <p:cNvPr id="50" name="Прямоугольник: скругленные углы 49">
              <a:extLst>
                <a:ext uri="{FF2B5EF4-FFF2-40B4-BE49-F238E27FC236}">
                  <a16:creationId xmlns:a16="http://schemas.microsoft.com/office/drawing/2014/main" id="{C67CB1A4-DEBD-2C99-4192-AB6FE6FA183D}"/>
                </a:ext>
              </a:extLst>
            </p:cNvPr>
            <p:cNvSpPr/>
            <p:nvPr/>
          </p:nvSpPr>
          <p:spPr>
            <a:xfrm>
              <a:off x="2350324" y="5054773"/>
              <a:ext cx="1656607" cy="1537854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76AEC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1" name="Рисунок 50">
              <a:extLst>
                <a:ext uri="{FF2B5EF4-FFF2-40B4-BE49-F238E27FC236}">
                  <a16:creationId xmlns:a16="http://schemas.microsoft.com/office/drawing/2014/main" id="{275EF9F6-B1F2-A884-A485-774D49C828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05" r="19685" b="6926"/>
            <a:stretch>
              <a:fillRect/>
            </a:stretch>
          </p:blipFill>
          <p:spPr>
            <a:xfrm>
              <a:off x="2593614" y="5072717"/>
              <a:ext cx="1047995" cy="1432187"/>
            </a:xfrm>
            <a:prstGeom prst="rect">
              <a:avLst/>
            </a:prstGeom>
          </p:spPr>
        </p:pic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5DFC6874-4182-08D7-2B5E-0B2C95DAFB36}"/>
              </a:ext>
            </a:extLst>
          </p:cNvPr>
          <p:cNvGrpSpPr/>
          <p:nvPr/>
        </p:nvGrpSpPr>
        <p:grpSpPr>
          <a:xfrm>
            <a:off x="4016031" y="5065438"/>
            <a:ext cx="1656607" cy="1537854"/>
            <a:chOff x="4016031" y="5065438"/>
            <a:chExt cx="1656607" cy="1537854"/>
          </a:xfrm>
        </p:grpSpPr>
        <p:sp>
          <p:nvSpPr>
            <p:cNvPr id="53" name="Прямоугольник: скругленные углы 52">
              <a:extLst>
                <a:ext uri="{FF2B5EF4-FFF2-40B4-BE49-F238E27FC236}">
                  <a16:creationId xmlns:a16="http://schemas.microsoft.com/office/drawing/2014/main" id="{13A94DB3-F898-9CF6-502E-6B7962BB2A6B}"/>
                </a:ext>
              </a:extLst>
            </p:cNvPr>
            <p:cNvSpPr/>
            <p:nvPr/>
          </p:nvSpPr>
          <p:spPr>
            <a:xfrm>
              <a:off x="4016031" y="5065438"/>
              <a:ext cx="1656607" cy="1537854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76AEC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4" name="Рисунок 53">
              <a:extLst>
                <a:ext uri="{FF2B5EF4-FFF2-40B4-BE49-F238E27FC236}">
                  <a16:creationId xmlns:a16="http://schemas.microsoft.com/office/drawing/2014/main" id="{4563C9A6-15FE-1F06-8549-B767B0CD23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11" t="5098" r="13831" b="4705"/>
            <a:stretch>
              <a:fillRect/>
            </a:stretch>
          </p:blipFill>
          <p:spPr>
            <a:xfrm>
              <a:off x="4181991" y="5277132"/>
              <a:ext cx="1216352" cy="1114585"/>
            </a:xfrm>
            <a:prstGeom prst="rect">
              <a:avLst/>
            </a:prstGeom>
          </p:spPr>
        </p:pic>
      </p:grpSp>
      <p:sp>
        <p:nvSpPr>
          <p:cNvPr id="56" name="Прямоугольник: скругленные углы 55">
            <a:extLst>
              <a:ext uri="{FF2B5EF4-FFF2-40B4-BE49-F238E27FC236}">
                <a16:creationId xmlns:a16="http://schemas.microsoft.com/office/drawing/2014/main" id="{C89AB80B-B57A-B324-D514-B7DCB2AD6056}"/>
              </a:ext>
            </a:extLst>
          </p:cNvPr>
          <p:cNvSpPr/>
          <p:nvPr/>
        </p:nvSpPr>
        <p:spPr>
          <a:xfrm>
            <a:off x="4001572" y="3551245"/>
            <a:ext cx="1656607" cy="153785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76AEC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838CF642-5EDC-5FEA-A0FD-AB219EFF75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0" r="4880" b="4589"/>
          <a:stretch>
            <a:fillRect/>
          </a:stretch>
        </p:blipFill>
        <p:spPr>
          <a:xfrm>
            <a:off x="4401386" y="3656011"/>
            <a:ext cx="886837" cy="1287608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75FB1280-F33C-4A92-8F18-A5C1FC557D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7" t="9216" r="24201" b="12451"/>
          <a:stretch>
            <a:fillRect/>
          </a:stretch>
        </p:blipFill>
        <p:spPr>
          <a:xfrm rot="560867">
            <a:off x="4051860" y="3749151"/>
            <a:ext cx="1424730" cy="1216196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4899B0BF-DF3C-9484-EA14-85E34EAB27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1" t="5098" r="13831" b="4705"/>
          <a:stretch>
            <a:fillRect/>
          </a:stretch>
        </p:blipFill>
        <p:spPr>
          <a:xfrm>
            <a:off x="4202332" y="3796186"/>
            <a:ext cx="1216352" cy="1114585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86236589-E110-F287-9A1B-AC6F62BFEB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5" r="19685" b="6926"/>
          <a:stretch>
            <a:fillRect/>
          </a:stretch>
        </p:blipFill>
        <p:spPr>
          <a:xfrm>
            <a:off x="4223588" y="3588892"/>
            <a:ext cx="1047995" cy="1432187"/>
          </a:xfrm>
          <a:prstGeom prst="rect">
            <a:avLst/>
          </a:prstGeom>
        </p:spPr>
      </p:pic>
      <p:sp>
        <p:nvSpPr>
          <p:cNvPr id="61" name="Прямоугольник: скругленные углы 60">
            <a:extLst>
              <a:ext uri="{FF2B5EF4-FFF2-40B4-BE49-F238E27FC236}">
                <a16:creationId xmlns:a16="http://schemas.microsoft.com/office/drawing/2014/main" id="{5F4F7290-40A7-DA3F-F67B-46E83591B28E}"/>
              </a:ext>
            </a:extLst>
          </p:cNvPr>
          <p:cNvSpPr/>
          <p:nvPr/>
        </p:nvSpPr>
        <p:spPr>
          <a:xfrm>
            <a:off x="5667205" y="3579069"/>
            <a:ext cx="1656607" cy="153785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76AEC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4D33C824-A728-C2A3-4A1C-A93673A06D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0" r="4880" b="4589"/>
          <a:stretch>
            <a:fillRect/>
          </a:stretch>
        </p:blipFill>
        <p:spPr>
          <a:xfrm>
            <a:off x="6061736" y="3709674"/>
            <a:ext cx="886837" cy="1287608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9CD63E34-8254-3AEF-F4F3-B1FA727D25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7" t="9216" r="24201" b="12451"/>
          <a:stretch>
            <a:fillRect/>
          </a:stretch>
        </p:blipFill>
        <p:spPr>
          <a:xfrm rot="560867">
            <a:off x="5749387" y="3730945"/>
            <a:ext cx="1424730" cy="1216196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B9C455A7-41D4-6C7E-0B92-F869A93146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1" t="5098" r="13831" b="4705"/>
          <a:stretch>
            <a:fillRect/>
          </a:stretch>
        </p:blipFill>
        <p:spPr>
          <a:xfrm>
            <a:off x="5866882" y="3738570"/>
            <a:ext cx="1216352" cy="1114585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3DAA373-DC9E-FF59-3C53-2570B0DA2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5" r="19685" b="6926"/>
          <a:stretch>
            <a:fillRect/>
          </a:stretch>
        </p:blipFill>
        <p:spPr>
          <a:xfrm>
            <a:off x="5893373" y="3630838"/>
            <a:ext cx="1047995" cy="1432187"/>
          </a:xfrm>
          <a:prstGeom prst="rect">
            <a:avLst/>
          </a:prstGeom>
        </p:spPr>
      </p:pic>
      <p:sp>
        <p:nvSpPr>
          <p:cNvPr id="66" name="Прямоугольник: скругленные углы 65">
            <a:extLst>
              <a:ext uri="{FF2B5EF4-FFF2-40B4-BE49-F238E27FC236}">
                <a16:creationId xmlns:a16="http://schemas.microsoft.com/office/drawing/2014/main" id="{EC516E9F-539D-428F-CF1B-8CD3319FA17A}"/>
              </a:ext>
            </a:extLst>
          </p:cNvPr>
          <p:cNvSpPr/>
          <p:nvPr/>
        </p:nvSpPr>
        <p:spPr>
          <a:xfrm>
            <a:off x="7323812" y="3588892"/>
            <a:ext cx="1656607" cy="153785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76AEC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BEDBC705-CBB9-38D5-E39F-EFB5FA193C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0" r="4880" b="4589"/>
          <a:stretch>
            <a:fillRect/>
          </a:stretch>
        </p:blipFill>
        <p:spPr>
          <a:xfrm>
            <a:off x="7712910" y="3695239"/>
            <a:ext cx="886837" cy="1287608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251E3D53-5CAB-DFD3-82D0-E3A62BDB9A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7" t="9216" r="24201" b="12451"/>
          <a:stretch>
            <a:fillRect/>
          </a:stretch>
        </p:blipFill>
        <p:spPr>
          <a:xfrm rot="560867">
            <a:off x="7420254" y="3811584"/>
            <a:ext cx="1424730" cy="1216196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03AE13B3-00A5-9D45-B0B4-2EDC77CDE2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1" t="5098" r="13831" b="4705"/>
          <a:stretch>
            <a:fillRect/>
          </a:stretch>
        </p:blipFill>
        <p:spPr>
          <a:xfrm>
            <a:off x="7525186" y="3829034"/>
            <a:ext cx="1216352" cy="1114585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653522DF-28D8-2AB1-70CE-677EB05263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5" r="19685" b="6926"/>
          <a:stretch>
            <a:fillRect/>
          </a:stretch>
        </p:blipFill>
        <p:spPr>
          <a:xfrm>
            <a:off x="7543351" y="3637384"/>
            <a:ext cx="1047995" cy="1432187"/>
          </a:xfrm>
          <a:prstGeom prst="rect">
            <a:avLst/>
          </a:prstGeom>
        </p:spPr>
      </p:pic>
      <p:sp>
        <p:nvSpPr>
          <p:cNvPr id="71" name="Прямоугольник: скругленные углы 70">
            <a:extLst>
              <a:ext uri="{FF2B5EF4-FFF2-40B4-BE49-F238E27FC236}">
                <a16:creationId xmlns:a16="http://schemas.microsoft.com/office/drawing/2014/main" id="{BF6B2EF3-CEA1-5F7C-BC80-0FFD07BADA2B}"/>
              </a:ext>
            </a:extLst>
          </p:cNvPr>
          <p:cNvSpPr/>
          <p:nvPr/>
        </p:nvSpPr>
        <p:spPr>
          <a:xfrm>
            <a:off x="5644281" y="5083643"/>
            <a:ext cx="1656607" cy="153785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76AEC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955D3B6E-1885-0808-52E3-A1FA3993B7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0" r="4880" b="4589"/>
          <a:stretch>
            <a:fillRect/>
          </a:stretch>
        </p:blipFill>
        <p:spPr>
          <a:xfrm>
            <a:off x="6018333" y="5195759"/>
            <a:ext cx="886837" cy="1287608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D016C9EF-C2C4-1CAE-2127-AD9E768217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7" t="9216" r="24201" b="12451"/>
          <a:stretch>
            <a:fillRect/>
          </a:stretch>
        </p:blipFill>
        <p:spPr>
          <a:xfrm rot="560867">
            <a:off x="5706868" y="5250575"/>
            <a:ext cx="1424730" cy="1216196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177C0090-C95E-85F1-170C-5D254E966B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1" t="5098" r="13831" b="4705"/>
          <a:stretch>
            <a:fillRect/>
          </a:stretch>
        </p:blipFill>
        <p:spPr>
          <a:xfrm>
            <a:off x="5878587" y="5299496"/>
            <a:ext cx="1216352" cy="1114585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4444F6DF-CB4E-068F-82F8-C1CD67A9E6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5" r="19685" b="6926"/>
          <a:stretch>
            <a:fillRect/>
          </a:stretch>
        </p:blipFill>
        <p:spPr>
          <a:xfrm>
            <a:off x="5860740" y="5105014"/>
            <a:ext cx="1047995" cy="1432187"/>
          </a:xfrm>
          <a:prstGeom prst="rect">
            <a:avLst/>
          </a:prstGeom>
        </p:spPr>
      </p:pic>
      <p:sp>
        <p:nvSpPr>
          <p:cNvPr id="76" name="Прямоугольник: скругленные углы 75">
            <a:extLst>
              <a:ext uri="{FF2B5EF4-FFF2-40B4-BE49-F238E27FC236}">
                <a16:creationId xmlns:a16="http://schemas.microsoft.com/office/drawing/2014/main" id="{2BE215F3-AEFA-E3C0-C24A-125D7167A80C}"/>
              </a:ext>
            </a:extLst>
          </p:cNvPr>
          <p:cNvSpPr/>
          <p:nvPr/>
        </p:nvSpPr>
        <p:spPr>
          <a:xfrm>
            <a:off x="7308018" y="5089099"/>
            <a:ext cx="1656607" cy="1537854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76AEC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22D24D1-A06A-1EAD-EB9D-B0DE968D33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0" r="4880" b="4589"/>
          <a:stretch>
            <a:fillRect/>
          </a:stretch>
        </p:blipFill>
        <p:spPr>
          <a:xfrm>
            <a:off x="7685773" y="5268276"/>
            <a:ext cx="886837" cy="1287608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275265A5-49FF-84C1-5110-23A7BE2BEA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7" t="9216" r="24201" b="12451"/>
          <a:stretch>
            <a:fillRect/>
          </a:stretch>
        </p:blipFill>
        <p:spPr>
          <a:xfrm rot="560867">
            <a:off x="7404097" y="5261113"/>
            <a:ext cx="1424730" cy="1216196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22443B8D-4B18-9232-BB4A-487AD3B72B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1" t="5098" r="13831" b="4705"/>
          <a:stretch>
            <a:fillRect/>
          </a:stretch>
        </p:blipFill>
        <p:spPr>
          <a:xfrm>
            <a:off x="7529495" y="5316170"/>
            <a:ext cx="1216352" cy="1114585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E1E4E25B-A455-51DE-4626-392D0B562E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5" r="19685" b="6926"/>
          <a:stretch>
            <a:fillRect/>
          </a:stretch>
        </p:blipFill>
        <p:spPr>
          <a:xfrm>
            <a:off x="7592464" y="5152754"/>
            <a:ext cx="1047995" cy="143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51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2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2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25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2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25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" dur="25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2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0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2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1" fill="hold">
                      <p:stCondLst>
                        <p:cond delay="0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" dur="2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3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4" fill="hold">
                      <p:stCondLst>
                        <p:cond delay="0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" dur="2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9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2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59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0" fill="hold">
                      <p:stCondLst>
                        <p:cond delay="0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3" dur="2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75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" fill="hold">
                      <p:stCondLst>
                        <p:cond delay="0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9" dur="2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2" dur="2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2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4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01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2" fill="hold">
                      <p:stCondLst>
                        <p:cond delay="0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5" dur="25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25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7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3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1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5" fill="hold">
                      <p:stCondLst>
                        <p:cond delay="0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8" dur="25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25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2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3" fill="hold">
                      <p:stCondLst>
                        <p:cond delay="0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4" dur="25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25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6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2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43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4" fill="hold">
                      <p:stCondLst>
                        <p:cond delay="0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7" dur="25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25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9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3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5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5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7" fill="hold">
                      <p:stCondLst>
                        <p:cond delay="0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0" dur="25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25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2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8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69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0" fill="hold">
                      <p:stCondLst>
                        <p:cond delay="0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3" dur="25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25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5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77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8" fill="hold">
                      <p:stCondLst>
                        <p:cond delay="0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4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285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6" fill="hold">
                      <p:stCondLst>
                        <p:cond delay="0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9" dur="25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25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1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5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7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298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9" fill="hold">
                      <p:stCondLst>
                        <p:cond delay="0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2" dur="25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25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4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8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0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311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2" fill="hold">
                      <p:stCondLst>
                        <p:cond delay="0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5" dur="25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25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7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1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3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324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5" fill="hold">
                      <p:stCondLst>
                        <p:cond delay="0"/>
                      </p:stCondLst>
                      <p:childTnLst>
                        <p:par>
                          <p:cTn id="326" fill="hold">
                            <p:stCondLst>
                              <p:cond delay="0"/>
                            </p:stCondLst>
                            <p:childTnLst>
                              <p:par>
                                <p:cTn id="32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8" dur="25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25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0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332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3" fill="hold">
                      <p:stCondLst>
                        <p:cond delay="0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7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9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340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1" fill="hold">
                      <p:stCondLst>
                        <p:cond delay="0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4" dur="25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25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6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0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2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353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4" fill="hold">
                      <p:stCondLst>
                        <p:cond delay="0"/>
                      </p:stCondLst>
                      <p:childTnLst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7" dur="25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25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9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3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5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366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7" fill="hold">
                      <p:stCondLst>
                        <p:cond delay="0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0" dur="25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1" dur="25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2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6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379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0" fill="hold">
                      <p:stCondLst>
                        <p:cond delay="0"/>
                      </p:stCondLst>
                      <p:childTnLst>
                        <p:par>
                          <p:cTn id="381" fill="hold">
                            <p:stCondLst>
                              <p:cond delay="0"/>
                            </p:stCondLst>
                            <p:childTnLst>
                              <p:par>
                                <p:cTn id="38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3" dur="25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25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5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387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8" fill="hold">
                      <p:stCondLst>
                        <p:cond delay="0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4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395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6" fill="hold">
                      <p:stCondLst>
                        <p:cond delay="0"/>
                      </p:stCondLst>
                      <p:childTnLst>
                        <p:par>
                          <p:cTn id="397" fill="hold">
                            <p:stCondLst>
                              <p:cond delay="0"/>
                            </p:stCondLst>
                            <p:childTnLst>
                              <p:par>
                                <p:cTn id="39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9" dur="25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" dur="25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1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5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6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7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408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9" fill="hold">
                      <p:stCondLst>
                        <p:cond delay="0"/>
                      </p:stCondLst>
                      <p:childTnLst>
                        <p:par>
                          <p:cTn id="410" fill="hold">
                            <p:stCondLst>
                              <p:cond delay="0"/>
                            </p:stCondLst>
                            <p:childTnLst>
                              <p:par>
                                <p:cTn id="41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2" dur="25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3" dur="25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4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8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9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0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421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2" fill="hold">
                      <p:stCondLst>
                        <p:cond delay="0"/>
                      </p:stCondLst>
                      <p:childTnLst>
                        <p:par>
                          <p:cTn id="423" fill="hold">
                            <p:stCondLst>
                              <p:cond delay="0"/>
                            </p:stCondLst>
                            <p:childTnLst>
                              <p:par>
                                <p:cTn id="42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5" dur="25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6" dur="25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7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3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434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5" fill="hold">
                      <p:stCondLst>
                        <p:cond delay="0"/>
                      </p:stCondLst>
                      <p:childTnLst>
                        <p:par>
                          <p:cTn id="436" fill="hold">
                            <p:stCondLst>
                              <p:cond delay="0"/>
                            </p:stCondLst>
                            <p:childTnLst>
                              <p:par>
                                <p:cTn id="43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8" dur="25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9" dur="25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0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44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3" fill="hold">
                      <p:stCondLst>
                        <p:cond delay="0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7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8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9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450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1" fill="hold">
                      <p:stCondLst>
                        <p:cond delay="0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4" dur="25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5" dur="25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6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0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1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2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463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4" fill="hold">
                      <p:stCondLst>
                        <p:cond delay="0"/>
                      </p:stCondLst>
                      <p:childTnLst>
                        <p:par>
                          <p:cTn id="465" fill="hold">
                            <p:stCondLst>
                              <p:cond delay="0"/>
                            </p:stCondLst>
                            <p:childTnLst>
                              <p:par>
                                <p:cTn id="46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7" dur="25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8" dur="25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9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3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4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5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476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7" fill="hold">
                      <p:stCondLst>
                        <p:cond delay="0"/>
                      </p:stCondLst>
                      <p:childTnLst>
                        <p:par>
                          <p:cTn id="478" fill="hold">
                            <p:stCondLst>
                              <p:cond delay="0"/>
                            </p:stCondLst>
                            <p:childTnLst>
                              <p:par>
                                <p:cTn id="47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0" dur="25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1" dur="25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2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6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7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8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489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0" fill="hold">
                      <p:stCondLst>
                        <p:cond delay="0"/>
                      </p:stCondLst>
                      <p:childTnLst>
                        <p:par>
                          <p:cTn id="491" fill="hold">
                            <p:stCondLst>
                              <p:cond delay="0"/>
                            </p:stCondLst>
                            <p:childTnLst>
                              <p:par>
                                <p:cTn id="49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3" dur="25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4" dur="25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5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497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8" fill="hold">
                      <p:stCondLst>
                        <p:cond delay="0"/>
                      </p:stCondLst>
                      <p:childTnLst>
                        <p:par>
                          <p:cTn id="499" fill="hold">
                            <p:stCondLst>
                              <p:cond delay="0"/>
                            </p:stCondLst>
                            <p:childTnLst>
                              <p:par>
                                <p:cTn id="50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2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3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4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505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6" fill="hold">
                      <p:stCondLst>
                        <p:cond delay="0"/>
                      </p:stCondLst>
                      <p:childTnLst>
                        <p:par>
                          <p:cTn id="507" fill="hold">
                            <p:stCondLst>
                              <p:cond delay="0"/>
                            </p:stCondLst>
                            <p:childTnLst>
                              <p:par>
                                <p:cTn id="50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9" dur="25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0" dur="25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1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5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6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7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518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9" fill="hold">
                      <p:stCondLst>
                        <p:cond delay="0"/>
                      </p:stCondLst>
                      <p:childTnLst>
                        <p:par>
                          <p:cTn id="520" fill="hold">
                            <p:stCondLst>
                              <p:cond delay="0"/>
                            </p:stCondLst>
                            <p:childTnLst>
                              <p:par>
                                <p:cTn id="52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2" dur="25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3" dur="25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4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8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9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0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531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2" fill="hold">
                      <p:stCondLst>
                        <p:cond delay="0"/>
                      </p:stCondLst>
                      <p:childTnLst>
                        <p:par>
                          <p:cTn id="533" fill="hold">
                            <p:stCondLst>
                              <p:cond delay="0"/>
                            </p:stCondLst>
                            <p:childTnLst>
                              <p:par>
                                <p:cTn id="53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5" dur="25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6" dur="25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7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1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2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3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544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5" fill="hold">
                      <p:stCondLst>
                        <p:cond delay="0"/>
                      </p:stCondLst>
                      <p:childTnLst>
                        <p:par>
                          <p:cTn id="546" fill="hold">
                            <p:stCondLst>
                              <p:cond delay="0"/>
                            </p:stCondLst>
                            <p:childTnLst>
                              <p:par>
                                <p:cTn id="54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8" dur="25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9" dur="25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0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0</Words>
  <Application>Microsoft Office PowerPoint</Application>
  <PresentationFormat>Широкоэкранный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Агибалова Ольга</dc:creator>
  <cp:lastModifiedBy>Агибалова Ольга</cp:lastModifiedBy>
  <cp:revision>8</cp:revision>
  <dcterms:created xsi:type="dcterms:W3CDTF">2026-02-25T18:30:29Z</dcterms:created>
  <dcterms:modified xsi:type="dcterms:W3CDTF">2026-02-25T20:00:38Z</dcterms:modified>
</cp:coreProperties>
</file>